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94" r:id="rId11"/>
    <p:sldId id="295" r:id="rId12"/>
    <p:sldId id="303" r:id="rId13"/>
    <p:sldId id="297" r:id="rId14"/>
    <p:sldId id="301" r:id="rId15"/>
    <p:sldId id="302" r:id="rId16"/>
    <p:sldId id="304" r:id="rId17"/>
    <p:sldId id="275" r:id="rId18"/>
    <p:sldId id="276" r:id="rId19"/>
    <p:sldId id="288" r:id="rId20"/>
    <p:sldId id="289" r:id="rId21"/>
    <p:sldId id="305" r:id="rId22"/>
    <p:sldId id="296" r:id="rId23"/>
    <p:sldId id="306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79" r:id="rId32"/>
    <p:sldId id="290" r:id="rId33"/>
    <p:sldId id="291" r:id="rId34"/>
    <p:sldId id="292" r:id="rId35"/>
    <p:sldId id="293" r:id="rId36"/>
    <p:sldId id="274" r:id="rId37"/>
    <p:sldId id="278" r:id="rId38"/>
    <p:sldId id="277" r:id="rId39"/>
    <p:sldId id="273" r:id="rId4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171836"/>
    <a:srgbClr val="CACDCF"/>
    <a:srgbClr val="E9ECEC"/>
    <a:srgbClr val="FEF0E9"/>
    <a:srgbClr val="FFE6D5"/>
    <a:srgbClr val="EEE2BD"/>
    <a:srgbClr val="EAECD0"/>
    <a:srgbClr val="CED0B6"/>
    <a:srgbClr val="CDD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5"/>
    <p:restoredTop sz="94712"/>
  </p:normalViewPr>
  <p:slideViewPr>
    <p:cSldViewPr snapToGrid="0">
      <p:cViewPr varScale="1">
        <p:scale>
          <a:sx n="138" d="100"/>
          <a:sy n="138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734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31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74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95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879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30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80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818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48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590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71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663F1-0035-754A-806C-6A01640DDEC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467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E7BD0226-031D-9E5B-E890-2F4F8F6D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29"/>
                    </a14:imgEffect>
                    <a14:imgEffect>
                      <a14:saturation sat="3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9904615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8DE7C37-B157-C826-C3B1-1ABBB1237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512" y="4021005"/>
            <a:ext cx="3573732" cy="485028"/>
          </a:xfrm>
        </p:spPr>
        <p:txBody>
          <a:bodyPr anchor="ctr">
            <a:normAutofit/>
          </a:bodyPr>
          <a:lstStyle/>
          <a:p>
            <a:pPr algn="l"/>
            <a:r>
              <a:rPr kumimoji="1" lang="ko-Kore-KR" altLang="en-US" sz="1800" dirty="0">
                <a:latin typeface="+mn-ea"/>
              </a:rPr>
              <a:t>소</a:t>
            </a:r>
            <a:r>
              <a:rPr kumimoji="1" lang="en-US" altLang="ko-Kore-KR" sz="1800" dirty="0">
                <a:latin typeface="+mn-ea"/>
              </a:rPr>
              <a:t>  </a:t>
            </a:r>
            <a:r>
              <a:rPr kumimoji="1" lang="ko-Kore-KR" altLang="en-US" sz="1800" dirty="0">
                <a:latin typeface="+mn-ea"/>
              </a:rPr>
              <a:t>속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  :</a:t>
            </a:r>
            <a:r>
              <a:rPr kumimoji="1" lang="ko-KR" altLang="en-US" sz="1800" dirty="0">
                <a:latin typeface="+mn-ea"/>
              </a:rPr>
              <a:t>   </a:t>
            </a:r>
            <a:r>
              <a:rPr kumimoji="1" lang="en-US" altLang="ko-KR" sz="1800" dirty="0">
                <a:latin typeface="+mn-ea"/>
              </a:rPr>
              <a:t>KDT-2</a:t>
            </a:r>
            <a:r>
              <a:rPr kumimoji="1" lang="ko-KR" altLang="en-US" sz="1800" dirty="0">
                <a:latin typeface="+mn-ea"/>
              </a:rPr>
              <a:t>기</a:t>
            </a:r>
            <a:endParaRPr kumimoji="1" lang="ko-Kore-KR" altLang="en-US" sz="1800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7E4251-3DE3-5C0C-B886-2AE5B1BDFEA7}"/>
              </a:ext>
            </a:extLst>
          </p:cNvPr>
          <p:cNvGrpSpPr/>
          <p:nvPr/>
        </p:nvGrpSpPr>
        <p:grpSpPr>
          <a:xfrm>
            <a:off x="0" y="0"/>
            <a:ext cx="10645494" cy="6858000"/>
            <a:chOff x="0" y="0"/>
            <a:chExt cx="10645494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62FA5B-AF82-D866-B6F6-06629843EB19}"/>
                </a:ext>
              </a:extLst>
            </p:cNvPr>
            <p:cNvSpPr/>
            <p:nvPr/>
          </p:nvSpPr>
          <p:spPr>
            <a:xfrm>
              <a:off x="0" y="0"/>
              <a:ext cx="9906000" cy="6858000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4AF64C7-BD98-EC73-65D1-3DAEA41ED66F}"/>
                </a:ext>
              </a:extLst>
            </p:cNvPr>
            <p:cNvSpPr/>
            <p:nvPr/>
          </p:nvSpPr>
          <p:spPr>
            <a:xfrm>
              <a:off x="5645426" y="3428999"/>
              <a:ext cx="5000068" cy="2437751"/>
            </a:xfrm>
            <a:prstGeom prst="roundRect">
              <a:avLst/>
            </a:prstGeom>
            <a:solidFill>
              <a:schemeClr val="bg1">
                <a:alpha val="9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32BF4DA-8826-71A0-C29F-F7280AA2183C}"/>
                </a:ext>
              </a:extLst>
            </p:cNvPr>
            <p:cNvSpPr/>
            <p:nvPr/>
          </p:nvSpPr>
          <p:spPr>
            <a:xfrm>
              <a:off x="1709530" y="1190330"/>
              <a:ext cx="8935964" cy="2276181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n w="38100">
                  <a:solidFill>
                    <a:srgbClr val="002060"/>
                  </a:solidFill>
                </a:ln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41EB20B-94E5-7901-1D65-23464E72C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530" y="1639199"/>
            <a:ext cx="6394442" cy="1460199"/>
          </a:xfrm>
          <a:noFill/>
        </p:spPr>
        <p:txBody>
          <a:bodyPr anchor="ctr">
            <a:normAutofit/>
          </a:bodyPr>
          <a:lstStyle/>
          <a:p>
            <a:r>
              <a:rPr kumimoji="1" lang="ko-Kore-KR" altLang="en-US" sz="5400" b="1" dirty="0"/>
              <a:t>웹페이지</a:t>
            </a:r>
            <a:r>
              <a:rPr kumimoji="1" lang="ko-KR" altLang="en-US" sz="5400" b="1" dirty="0"/>
              <a:t> 제작 발표</a:t>
            </a:r>
            <a:endParaRPr kumimoji="1" lang="ko-Kore-KR" altLang="en-US" sz="5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109249-3939-EF9A-93B5-89298B8E9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1975754" y="1639199"/>
            <a:ext cx="1522884" cy="125389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E912A0BC-A680-FB56-6126-5AB801CA9BDA}"/>
              </a:ext>
            </a:extLst>
          </p:cNvPr>
          <p:cNvSpPr txBox="1">
            <a:spLocks/>
          </p:cNvSpPr>
          <p:nvPr/>
        </p:nvSpPr>
        <p:spPr>
          <a:xfrm>
            <a:off x="5911275" y="5227812"/>
            <a:ext cx="3573732" cy="4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1600" dirty="0">
                <a:latin typeface="+mn-ea"/>
              </a:rPr>
              <a:t>발표일</a:t>
            </a:r>
            <a:r>
              <a:rPr kumimoji="1" lang="en-US" altLang="ko-KR" sz="1600" dirty="0">
                <a:latin typeface="+mn-ea"/>
              </a:rPr>
              <a:t> 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2023</a:t>
            </a:r>
            <a:r>
              <a:rPr kumimoji="1" lang="ko-KR" altLang="en-US" sz="1600" dirty="0">
                <a:latin typeface="+mn-ea"/>
              </a:rPr>
              <a:t>년 </a:t>
            </a:r>
            <a:r>
              <a:rPr kumimoji="1" lang="en-US" altLang="ko-KR" sz="1600" dirty="0">
                <a:latin typeface="+mn-ea"/>
              </a:rPr>
              <a:t>1</a:t>
            </a:r>
            <a:r>
              <a:rPr kumimoji="1" lang="ko-KR" altLang="en-US" sz="1600" dirty="0">
                <a:latin typeface="+mn-ea"/>
              </a:rPr>
              <a:t>월 </a:t>
            </a:r>
            <a:r>
              <a:rPr kumimoji="1" lang="en-US" altLang="ko-KR" sz="1600" dirty="0">
                <a:latin typeface="+mn-ea"/>
              </a:rPr>
              <a:t>4</a:t>
            </a:r>
            <a:r>
              <a:rPr kumimoji="1" lang="ko-KR" altLang="en-US" sz="1600" dirty="0">
                <a:latin typeface="+mn-ea"/>
              </a:rPr>
              <a:t>일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>
                <a:latin typeface="+mn-ea"/>
              </a:rPr>
              <a:t>수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2D5FE3A3-E37E-5C13-B61F-F2DE08CBF1DB}"/>
              </a:ext>
            </a:extLst>
          </p:cNvPr>
          <p:cNvSpPr txBox="1">
            <a:spLocks/>
          </p:cNvSpPr>
          <p:nvPr/>
        </p:nvSpPr>
        <p:spPr>
          <a:xfrm>
            <a:off x="5911275" y="4700072"/>
            <a:ext cx="3573732" cy="4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ore-KR" altLang="en-US" sz="1600" dirty="0">
                <a:latin typeface="+mn-ea"/>
              </a:rPr>
              <a:t>소</a:t>
            </a:r>
            <a:r>
              <a:rPr kumimoji="1" lang="en-US" altLang="ko-Kore-KR" sz="1600" dirty="0">
                <a:latin typeface="+mn-ea"/>
              </a:rPr>
              <a:t>  </a:t>
            </a:r>
            <a:r>
              <a:rPr kumimoji="1" lang="ko-Kore-KR" altLang="en-US" sz="1600" dirty="0">
                <a:latin typeface="+mn-ea"/>
              </a:rPr>
              <a:t>속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KDT-2</a:t>
            </a:r>
            <a:r>
              <a:rPr kumimoji="1" lang="ko-KR" altLang="en-US" sz="1600" dirty="0">
                <a:latin typeface="+mn-ea"/>
              </a:rPr>
              <a:t>기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EC0DB7C-2D5B-A304-B68B-EA1C778E2F72}"/>
              </a:ext>
            </a:extLst>
          </p:cNvPr>
          <p:cNvSpPr txBox="1">
            <a:spLocks/>
          </p:cNvSpPr>
          <p:nvPr/>
        </p:nvSpPr>
        <p:spPr>
          <a:xfrm>
            <a:off x="5911275" y="3644592"/>
            <a:ext cx="3747608" cy="4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1600" dirty="0">
                <a:latin typeface="+mn-ea"/>
              </a:rPr>
              <a:t>팀   명</a:t>
            </a:r>
            <a:r>
              <a:rPr kumimoji="1" lang="en-US" altLang="ko-KR" sz="1600" dirty="0">
                <a:latin typeface="+mn-ea"/>
              </a:rPr>
              <a:t> 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코드림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en-US" altLang="ko-KR" sz="1600" dirty="0" err="1">
                <a:latin typeface="+mn-ea"/>
              </a:rPr>
              <a:t>Codream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B803ADE-2B4A-3538-0046-A239F32BA045}"/>
              </a:ext>
            </a:extLst>
          </p:cNvPr>
          <p:cNvSpPr txBox="1">
            <a:spLocks/>
          </p:cNvSpPr>
          <p:nvPr/>
        </p:nvSpPr>
        <p:spPr>
          <a:xfrm>
            <a:off x="5911275" y="4172332"/>
            <a:ext cx="4230253" cy="4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1600" dirty="0">
                <a:latin typeface="+mn-ea"/>
              </a:rPr>
              <a:t>팀   원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김호준 박민수 </a:t>
            </a:r>
            <a:r>
              <a:rPr kumimoji="1" lang="ko-KR" altLang="en-US" sz="1600" dirty="0" err="1">
                <a:latin typeface="+mn-ea"/>
              </a:rPr>
              <a:t>양민우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조종윤</a:t>
            </a:r>
            <a:endParaRPr kumimoji="1" lang="ko-Kore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829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4B306FC-19B0-7CB6-C6F4-2B348EEAE173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952999" y="1827996"/>
            <a:ext cx="1" cy="3844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1EFED3A-61BB-6B37-76AD-22065213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30" y="2212477"/>
            <a:ext cx="8323737" cy="3941424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D2198B8B-669E-7E82-9D9B-0DCA4EBD420C}"/>
              </a:ext>
            </a:extLst>
          </p:cNvPr>
          <p:cNvSpPr/>
          <p:nvPr/>
        </p:nvSpPr>
        <p:spPr>
          <a:xfrm>
            <a:off x="8519057" y="2843784"/>
            <a:ext cx="1005840" cy="11704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77589-EDC2-990C-DDBE-30DB87738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BB816F-B2A0-321A-5CF9-5286D7105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html+css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CD2879-BAEF-F68A-EEA3-3C35064F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02" y="2057858"/>
            <a:ext cx="5126997" cy="420623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143896A-6CFE-790B-459E-1D380F8A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23" y="2057852"/>
            <a:ext cx="2156649" cy="4206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1848D4-7A17-A643-4DE4-991EC01D9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55CF3B-C618-D2C6-99FF-1972AF70C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3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html+css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143896A-6CFE-790B-459E-1D380F8A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23" y="2057852"/>
            <a:ext cx="2156649" cy="420623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625AC7-7ED4-8CA8-9C8D-807FEC8C4A9B}"/>
              </a:ext>
            </a:extLst>
          </p:cNvPr>
          <p:cNvSpPr/>
          <p:nvPr/>
        </p:nvSpPr>
        <p:spPr>
          <a:xfrm>
            <a:off x="704088" y="2972255"/>
            <a:ext cx="1801368" cy="2377434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293DAB-9A74-EF08-05F1-10DBDCCB8794}"/>
              </a:ext>
            </a:extLst>
          </p:cNvPr>
          <p:cNvSpPr/>
          <p:nvPr/>
        </p:nvSpPr>
        <p:spPr>
          <a:xfrm>
            <a:off x="704088" y="3758636"/>
            <a:ext cx="1801368" cy="804672"/>
          </a:xfrm>
          <a:prstGeom prst="rect">
            <a:avLst/>
          </a:prstGeom>
          <a:solidFill>
            <a:srgbClr val="3C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D7943-29E3-B726-81B1-6E3096EAF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C2C9C1-CC9C-BAD7-FC1F-A5871146A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1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html+css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F9F919D-7E17-1EEF-1617-CD7D2A2A91FF}"/>
              </a:ext>
            </a:extLst>
          </p:cNvPr>
          <p:cNvSpPr/>
          <p:nvPr/>
        </p:nvSpPr>
        <p:spPr>
          <a:xfrm>
            <a:off x="704088" y="2972255"/>
            <a:ext cx="1801368" cy="2377434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812AF-3A97-CD00-2CDF-A1CC1A62DB0C}"/>
              </a:ext>
            </a:extLst>
          </p:cNvPr>
          <p:cNvSpPr/>
          <p:nvPr/>
        </p:nvSpPr>
        <p:spPr>
          <a:xfrm>
            <a:off x="704088" y="3758636"/>
            <a:ext cx="1801368" cy="804672"/>
          </a:xfrm>
          <a:prstGeom prst="rect">
            <a:avLst/>
          </a:prstGeom>
          <a:solidFill>
            <a:srgbClr val="3C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AB7244-D9E7-78E3-BA8C-0064F794A0B2}"/>
              </a:ext>
            </a:extLst>
          </p:cNvPr>
          <p:cNvSpPr/>
          <p:nvPr/>
        </p:nvSpPr>
        <p:spPr>
          <a:xfrm>
            <a:off x="2505455" y="3758636"/>
            <a:ext cx="1801368" cy="804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B4E07-45ED-2B80-593C-6FC95D05994C}"/>
              </a:ext>
            </a:extLst>
          </p:cNvPr>
          <p:cNvSpPr/>
          <p:nvPr/>
        </p:nvSpPr>
        <p:spPr>
          <a:xfrm>
            <a:off x="4306823" y="3758636"/>
            <a:ext cx="1801368" cy="804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D4500E1-C731-F746-FD35-5B1FB5EB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27" y="3244540"/>
            <a:ext cx="3352800" cy="1832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47792D-2B30-A453-2EDF-3DA7D2FEB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35BCA-D1FF-8F6D-7368-24F88D4D6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html+css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F9F919D-7E17-1EEF-1617-CD7D2A2A91FF}"/>
              </a:ext>
            </a:extLst>
          </p:cNvPr>
          <p:cNvSpPr/>
          <p:nvPr/>
        </p:nvSpPr>
        <p:spPr>
          <a:xfrm>
            <a:off x="704088" y="2972255"/>
            <a:ext cx="1801368" cy="2377434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812AF-3A97-CD00-2CDF-A1CC1A62DB0C}"/>
              </a:ext>
            </a:extLst>
          </p:cNvPr>
          <p:cNvSpPr/>
          <p:nvPr/>
        </p:nvSpPr>
        <p:spPr>
          <a:xfrm>
            <a:off x="704088" y="3758636"/>
            <a:ext cx="1801368" cy="804672"/>
          </a:xfrm>
          <a:prstGeom prst="rect">
            <a:avLst/>
          </a:prstGeom>
          <a:solidFill>
            <a:srgbClr val="3C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AB7244-D9E7-78E3-BA8C-0064F794A0B2}"/>
              </a:ext>
            </a:extLst>
          </p:cNvPr>
          <p:cNvSpPr/>
          <p:nvPr/>
        </p:nvSpPr>
        <p:spPr>
          <a:xfrm>
            <a:off x="2505455" y="3758636"/>
            <a:ext cx="1801368" cy="804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B4E07-45ED-2B80-593C-6FC95D05994C}"/>
              </a:ext>
            </a:extLst>
          </p:cNvPr>
          <p:cNvSpPr/>
          <p:nvPr/>
        </p:nvSpPr>
        <p:spPr>
          <a:xfrm>
            <a:off x="4306823" y="3758636"/>
            <a:ext cx="1801368" cy="804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66B2537-0273-80B4-2AB9-9BEF9AB2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04" y="2817566"/>
            <a:ext cx="3420445" cy="26868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9F37A89-94D7-DFF6-436B-487B9A01AFA2}"/>
              </a:ext>
            </a:extLst>
          </p:cNvPr>
          <p:cNvSpPr/>
          <p:nvPr/>
        </p:nvSpPr>
        <p:spPr>
          <a:xfrm>
            <a:off x="704087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D58964-6613-9129-A96B-EF523851F7FC}"/>
              </a:ext>
            </a:extLst>
          </p:cNvPr>
          <p:cNvSpPr/>
          <p:nvPr/>
        </p:nvSpPr>
        <p:spPr>
          <a:xfrm>
            <a:off x="2211529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26D7BC-70A1-0DE2-CAF9-8A9165272FBB}"/>
              </a:ext>
            </a:extLst>
          </p:cNvPr>
          <p:cNvSpPr/>
          <p:nvPr/>
        </p:nvSpPr>
        <p:spPr>
          <a:xfrm>
            <a:off x="2505454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A8D5B9-750C-209E-64B7-B530244DFECF}"/>
              </a:ext>
            </a:extLst>
          </p:cNvPr>
          <p:cNvSpPr/>
          <p:nvPr/>
        </p:nvSpPr>
        <p:spPr>
          <a:xfrm>
            <a:off x="4012898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540539-D02A-5DAE-D46D-E7F542DCEF9D}"/>
              </a:ext>
            </a:extLst>
          </p:cNvPr>
          <p:cNvSpPr/>
          <p:nvPr/>
        </p:nvSpPr>
        <p:spPr>
          <a:xfrm>
            <a:off x="4306821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1A22B5F-CC88-B7A3-739B-DADBC38877E3}"/>
              </a:ext>
            </a:extLst>
          </p:cNvPr>
          <p:cNvSpPr/>
          <p:nvPr/>
        </p:nvSpPr>
        <p:spPr>
          <a:xfrm>
            <a:off x="5814267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42D5D-9F90-236C-8720-FD8B07D2E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05B0BA-F6E8-0DB6-1D5D-A23AE0FB5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414528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_main &gt; </a:t>
            </a:r>
            <a:r>
              <a:rPr kumimoji="1" lang="en-US" altLang="ko-KR" sz="1400" dirty="0" err="1"/>
              <a:t>slideRadioBox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html+css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36405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Main </a:t>
            </a:r>
            <a:r>
              <a:rPr kumimoji="1" lang="en-US" altLang="en-US" dirty="0" err="1"/>
              <a:t>radio_slide</a:t>
            </a:r>
            <a:endParaRPr kumimoji="1" lang="ko-Kore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F9F919D-7E17-1EEF-1617-CD7D2A2A91FF}"/>
              </a:ext>
            </a:extLst>
          </p:cNvPr>
          <p:cNvSpPr/>
          <p:nvPr/>
        </p:nvSpPr>
        <p:spPr>
          <a:xfrm>
            <a:off x="704088" y="2972255"/>
            <a:ext cx="1801368" cy="2377434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812AF-3A97-CD00-2CDF-A1CC1A62DB0C}"/>
              </a:ext>
            </a:extLst>
          </p:cNvPr>
          <p:cNvSpPr/>
          <p:nvPr/>
        </p:nvSpPr>
        <p:spPr>
          <a:xfrm>
            <a:off x="-1097281" y="3758635"/>
            <a:ext cx="1801368" cy="804672"/>
          </a:xfrm>
          <a:prstGeom prst="rect">
            <a:avLst/>
          </a:prstGeom>
          <a:solidFill>
            <a:srgbClr val="3C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AB7244-D9E7-78E3-BA8C-0064F794A0B2}"/>
              </a:ext>
            </a:extLst>
          </p:cNvPr>
          <p:cNvSpPr/>
          <p:nvPr/>
        </p:nvSpPr>
        <p:spPr>
          <a:xfrm>
            <a:off x="704085" y="3758635"/>
            <a:ext cx="1801368" cy="804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B4E07-45ED-2B80-593C-6FC95D05994C}"/>
              </a:ext>
            </a:extLst>
          </p:cNvPr>
          <p:cNvSpPr/>
          <p:nvPr/>
        </p:nvSpPr>
        <p:spPr>
          <a:xfrm>
            <a:off x="2505449" y="3758635"/>
            <a:ext cx="1801368" cy="804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F37A89-94D7-DFF6-436B-487B9A01AFA2}"/>
              </a:ext>
            </a:extLst>
          </p:cNvPr>
          <p:cNvSpPr/>
          <p:nvPr/>
        </p:nvSpPr>
        <p:spPr>
          <a:xfrm>
            <a:off x="410162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26D7BC-70A1-0DE2-CAF9-8A9165272FBB}"/>
              </a:ext>
            </a:extLst>
          </p:cNvPr>
          <p:cNvSpPr/>
          <p:nvPr/>
        </p:nvSpPr>
        <p:spPr>
          <a:xfrm>
            <a:off x="704085" y="4023205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A8D5B9-750C-209E-64B7-B530244DFECF}"/>
              </a:ext>
            </a:extLst>
          </p:cNvPr>
          <p:cNvSpPr/>
          <p:nvPr/>
        </p:nvSpPr>
        <p:spPr>
          <a:xfrm>
            <a:off x="2211527" y="4023204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540539-D02A-5DAE-D46D-E7F542DCEF9D}"/>
              </a:ext>
            </a:extLst>
          </p:cNvPr>
          <p:cNvSpPr/>
          <p:nvPr/>
        </p:nvSpPr>
        <p:spPr>
          <a:xfrm>
            <a:off x="2505446" y="4017722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1A22B5F-CC88-B7A3-739B-DADBC38877E3}"/>
              </a:ext>
            </a:extLst>
          </p:cNvPr>
          <p:cNvSpPr/>
          <p:nvPr/>
        </p:nvSpPr>
        <p:spPr>
          <a:xfrm>
            <a:off x="4012882" y="4018173"/>
            <a:ext cx="293925" cy="2755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E4BFE1D-6788-3A61-C27F-E4C4822E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808" y="2612144"/>
            <a:ext cx="3394437" cy="3097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B3E4ED-A506-E339-DF17-88183A7E8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E49FC3-BD6C-4A3D-8E26-8605C3D2F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0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_Header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1902971" y="1060184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Header </a:t>
            </a:r>
            <a:r>
              <a:rPr kumimoji="1" lang="en-US" altLang="en-US" dirty="0" err="1"/>
              <a:t>영역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5A2561-629D-AE34-F245-115DA21D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60" y="2060666"/>
            <a:ext cx="7822279" cy="4063919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4B306FC-19B0-7CB6-C6F4-2B348EEAE173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>
            <a:off x="4952999" y="1851775"/>
            <a:ext cx="1" cy="2088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FE1130-8F92-D708-DA76-1452B7B89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6DD7F2-86E2-C856-1569-A561B7001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16103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Header </a:t>
            </a:r>
            <a:r>
              <a:rPr kumimoji="1" lang="ko-KR" altLang="en-US" dirty="0"/>
              <a:t>핵심 기능</a:t>
            </a:r>
            <a:r>
              <a:rPr kumimoji="1" lang="en-US" altLang="ko-KR" dirty="0"/>
              <a:t> 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ul</a:t>
            </a:r>
            <a:r>
              <a:rPr kumimoji="1" lang="en-US" altLang="ko-KR" dirty="0"/>
              <a:t> slide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3E59A3-1F4B-CE0E-6100-7F0C6E94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32" y="2533405"/>
            <a:ext cx="4905465" cy="3450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_Header &gt; core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E34446-9B10-0F2D-706D-F03325CE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9" y="2391156"/>
            <a:ext cx="3757136" cy="359299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9C45E21D-C0C9-8DFE-401F-D16CED40B639}"/>
              </a:ext>
            </a:extLst>
          </p:cNvPr>
          <p:cNvSpPr/>
          <p:nvPr/>
        </p:nvSpPr>
        <p:spPr>
          <a:xfrm>
            <a:off x="1801368" y="2533405"/>
            <a:ext cx="704088" cy="31885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902337" y="1922227"/>
            <a:ext cx="320623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웹페이지 스크린샷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469045" y="1924447"/>
            <a:ext cx="320623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DD4ED-4CA5-F5DB-E1A7-A4F146540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9B891A-8877-C107-3CC8-4DC884985A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50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핵심 기능 </a:t>
            </a:r>
            <a:r>
              <a:rPr kumimoji="1" lang="en-US" altLang="ko-KR" dirty="0"/>
              <a:t>1 – header </a:t>
            </a:r>
            <a:r>
              <a:rPr kumimoji="1" lang="en-US" altLang="ko-KR" dirty="0" err="1"/>
              <a:t>ul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slide_CSS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599" y="401480"/>
            <a:ext cx="3328313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_Header &gt; </a:t>
            </a:r>
            <a:r>
              <a:rPr kumimoji="1" lang="en-US" altLang="ko-KR" sz="1400" dirty="0" err="1"/>
              <a:t>core_css</a:t>
            </a:r>
            <a:endParaRPr kumimoji="1"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CD4B3-FB9D-3B0C-0C4C-97620F31CCFC}"/>
              </a:ext>
            </a:extLst>
          </p:cNvPr>
          <p:cNvSpPr/>
          <p:nvPr/>
        </p:nvSpPr>
        <p:spPr>
          <a:xfrm>
            <a:off x="376598" y="1934851"/>
            <a:ext cx="3794314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슬라이드 컨테이너</a:t>
            </a:r>
            <a:r>
              <a:rPr kumimoji="1" lang="en-US" altLang="ko-KR" sz="1200" dirty="0"/>
              <a:t>_CSS</a:t>
            </a:r>
            <a:endParaRPr kumimoji="1" lang="ko-Kore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E941CF-A0B8-5847-AFD6-0A5FB15F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8" y="2717768"/>
            <a:ext cx="3794314" cy="3334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E3FC51-4EF8-8268-8623-FCD03751F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0" y="1934851"/>
            <a:ext cx="4625857" cy="41249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7866CD-1738-A1FA-AA90-450DC63D5C95}"/>
              </a:ext>
            </a:extLst>
          </p:cNvPr>
          <p:cNvSpPr/>
          <p:nvPr/>
        </p:nvSpPr>
        <p:spPr>
          <a:xfrm>
            <a:off x="4899040" y="2816480"/>
            <a:ext cx="2800208" cy="3235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150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AB413D-AB9C-E591-F8C0-03FFC00F9BFE}"/>
              </a:ext>
            </a:extLst>
          </p:cNvPr>
          <p:cNvCxnSpPr/>
          <p:nvPr/>
        </p:nvCxnSpPr>
        <p:spPr>
          <a:xfrm>
            <a:off x="5696712" y="2816480"/>
            <a:ext cx="0" cy="324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27EA03-4C1D-75E1-7276-567A77BB75F5}"/>
              </a:ext>
            </a:extLst>
          </p:cNvPr>
          <p:cNvCxnSpPr/>
          <p:nvPr/>
        </p:nvCxnSpPr>
        <p:spPr>
          <a:xfrm>
            <a:off x="4899040" y="3611880"/>
            <a:ext cx="2800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0E6DFC-A68D-B24A-C889-371BB1E860CE}"/>
              </a:ext>
            </a:extLst>
          </p:cNvPr>
          <p:cNvCxnSpPr/>
          <p:nvPr/>
        </p:nvCxnSpPr>
        <p:spPr>
          <a:xfrm>
            <a:off x="5276088" y="2042046"/>
            <a:ext cx="0" cy="7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1F12A7-B2EE-13AC-D081-5C00D093E9F3}"/>
              </a:ext>
            </a:extLst>
          </p:cNvPr>
          <p:cNvSpPr txBox="1"/>
          <p:nvPr/>
        </p:nvSpPr>
        <p:spPr>
          <a:xfrm>
            <a:off x="5294376" y="2439746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150px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EE394-2FFB-7F75-184C-A36AC0BA2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692B87-62DF-5B49-A379-0E8EDD2600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핵심 기능 </a:t>
            </a:r>
            <a:r>
              <a:rPr kumimoji="1" lang="en-US" altLang="ko-KR" dirty="0"/>
              <a:t>1 – header </a:t>
            </a:r>
            <a:r>
              <a:rPr kumimoji="1" lang="en-US" altLang="ko-KR" dirty="0" err="1"/>
              <a:t>ul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slide_CSS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599" y="401480"/>
            <a:ext cx="3328313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_Header &gt; </a:t>
            </a:r>
            <a:r>
              <a:rPr kumimoji="1" lang="en-US" altLang="ko-KR" sz="1400" dirty="0" err="1"/>
              <a:t>core_css</a:t>
            </a:r>
            <a:endParaRPr kumimoji="1"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CD4B3-FB9D-3B0C-0C4C-97620F31CCFC}"/>
              </a:ext>
            </a:extLst>
          </p:cNvPr>
          <p:cNvSpPr/>
          <p:nvPr/>
        </p:nvSpPr>
        <p:spPr>
          <a:xfrm>
            <a:off x="376598" y="1934851"/>
            <a:ext cx="3794314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슬라이드 컨테이너</a:t>
            </a:r>
            <a:r>
              <a:rPr kumimoji="1" lang="en-US" altLang="ko-KR" sz="1200" dirty="0"/>
              <a:t>_CSS</a:t>
            </a:r>
            <a:endParaRPr kumimoji="1" lang="ko-Kore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E941CF-A0B8-5847-AFD6-0A5FB15F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8" y="2717768"/>
            <a:ext cx="3794314" cy="3334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E3FC51-4EF8-8268-8623-FCD03751F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0" y="1934851"/>
            <a:ext cx="4625857" cy="41249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7866CD-1738-A1FA-AA90-450DC63D5C95}"/>
              </a:ext>
            </a:extLst>
          </p:cNvPr>
          <p:cNvSpPr/>
          <p:nvPr/>
        </p:nvSpPr>
        <p:spPr>
          <a:xfrm>
            <a:off x="2096429" y="2816480"/>
            <a:ext cx="2800208" cy="3235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150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AB413D-AB9C-E591-F8C0-03FFC00F9BFE}"/>
              </a:ext>
            </a:extLst>
          </p:cNvPr>
          <p:cNvCxnSpPr/>
          <p:nvPr/>
        </p:nvCxnSpPr>
        <p:spPr>
          <a:xfrm>
            <a:off x="2881745" y="2816480"/>
            <a:ext cx="0" cy="324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27EA03-4C1D-75E1-7276-567A77BB75F5}"/>
              </a:ext>
            </a:extLst>
          </p:cNvPr>
          <p:cNvCxnSpPr/>
          <p:nvPr/>
        </p:nvCxnSpPr>
        <p:spPr>
          <a:xfrm>
            <a:off x="2096429" y="3584448"/>
            <a:ext cx="2800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0E6DFC-A68D-B24A-C889-371BB1E860CE}"/>
              </a:ext>
            </a:extLst>
          </p:cNvPr>
          <p:cNvCxnSpPr/>
          <p:nvPr/>
        </p:nvCxnSpPr>
        <p:spPr>
          <a:xfrm>
            <a:off x="5276088" y="2042046"/>
            <a:ext cx="0" cy="7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1F12A7-B2EE-13AC-D081-5C00D093E9F3}"/>
              </a:ext>
            </a:extLst>
          </p:cNvPr>
          <p:cNvSpPr txBox="1"/>
          <p:nvPr/>
        </p:nvSpPr>
        <p:spPr>
          <a:xfrm>
            <a:off x="5294376" y="2439746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150px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A9474-546B-214E-6992-6CDA11A94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D1A71F-9595-864A-9879-4C0240F6AD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6A35B8-B635-2BF7-2122-1003955E9481}"/>
              </a:ext>
            </a:extLst>
          </p:cNvPr>
          <p:cNvSpPr/>
          <p:nvPr/>
        </p:nvSpPr>
        <p:spPr>
          <a:xfrm>
            <a:off x="2712189" y="410339"/>
            <a:ext cx="4481621" cy="51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b="1" dirty="0">
                <a:solidFill>
                  <a:schemeClr val="bg2">
                    <a:lumMod val="50000"/>
                  </a:schemeClr>
                </a:solidFill>
              </a:rPr>
              <a:t>목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kumimoji="1" lang="ko-Kore-KR" altLang="en-US" sz="2400" b="1" dirty="0">
                <a:solidFill>
                  <a:schemeClr val="bg2">
                    <a:lumMod val="50000"/>
                  </a:schemeClr>
                </a:solidFill>
              </a:rPr>
              <a:t>차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7EA6FCF-EF6B-1B16-6897-C454CA0B6BAD}"/>
              </a:ext>
            </a:extLst>
          </p:cNvPr>
          <p:cNvCxnSpPr/>
          <p:nvPr/>
        </p:nvCxnSpPr>
        <p:spPr>
          <a:xfrm>
            <a:off x="2712189" y="939567"/>
            <a:ext cx="456975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0CD94A49-F9A5-2103-B502-8E9BA727FD5E}"/>
              </a:ext>
            </a:extLst>
          </p:cNvPr>
          <p:cNvCxnSpPr/>
          <p:nvPr/>
        </p:nvCxnSpPr>
        <p:spPr>
          <a:xfrm>
            <a:off x="2712189" y="6351864"/>
            <a:ext cx="456975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75B924B-581E-3DBE-6250-D51D220EC413}"/>
              </a:ext>
            </a:extLst>
          </p:cNvPr>
          <p:cNvGrpSpPr/>
          <p:nvPr/>
        </p:nvGrpSpPr>
        <p:grpSpPr>
          <a:xfrm>
            <a:off x="3135808" y="1254850"/>
            <a:ext cx="3768248" cy="4860436"/>
            <a:chOff x="3135808" y="1254850"/>
            <a:chExt cx="3768248" cy="48604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B67309-7F81-1690-B49F-E185CC3F7454}"/>
                </a:ext>
              </a:extLst>
            </p:cNvPr>
            <p:cNvGrpSpPr/>
            <p:nvPr/>
          </p:nvGrpSpPr>
          <p:grpSpPr>
            <a:xfrm>
              <a:off x="3135808" y="1254850"/>
              <a:ext cx="3768248" cy="1527213"/>
              <a:chOff x="3112941" y="1254850"/>
              <a:chExt cx="3768248" cy="152721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AB1D34-DA86-B964-3792-CCB96A8F6291}"/>
                  </a:ext>
                </a:extLst>
              </p:cNvPr>
              <p:cNvGrpSpPr/>
              <p:nvPr/>
            </p:nvGrpSpPr>
            <p:grpSpPr>
              <a:xfrm>
                <a:off x="3112941" y="1254850"/>
                <a:ext cx="3768248" cy="1527213"/>
                <a:chOff x="794571" y="1031918"/>
                <a:chExt cx="5133468" cy="146317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61C5FCD-395E-89C9-4D95-1505BA57EFEB}"/>
                    </a:ext>
                  </a:extLst>
                </p:cNvPr>
                <p:cNvSpPr/>
                <p:nvPr/>
              </p:nvSpPr>
              <p:spPr>
                <a:xfrm>
                  <a:off x="975850" y="1297835"/>
                  <a:ext cx="4952189" cy="1197256"/>
                </a:xfrm>
                <a:prstGeom prst="rect">
                  <a:avLst/>
                </a:prstGeom>
                <a:solidFill>
                  <a:srgbClr val="FEF0E9">
                    <a:alpha val="63819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rgbClr val="CDD1B9"/>
                    </a:solidFill>
                  </a:endParaRPr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5CE1DB0-2728-063A-BA6F-41C41062EF0B}"/>
                    </a:ext>
                  </a:extLst>
                </p:cNvPr>
                <p:cNvSpPr/>
                <p:nvPr/>
              </p:nvSpPr>
              <p:spPr>
                <a:xfrm>
                  <a:off x="794571" y="1031918"/>
                  <a:ext cx="4952187" cy="417896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     </a:t>
                  </a:r>
                  <a:r>
                    <a:rPr kumimoji="1" lang="en-US" altLang="ko-Kore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1</a:t>
                  </a:r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.</a:t>
                  </a:r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kumimoji="1" lang="ko-Kore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서</a:t>
                  </a:r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론</a:t>
                  </a:r>
                  <a:endParaRPr kumimoji="1" lang="ko-Kore-KR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108261-20A9-E470-030C-7F53D5171707}"/>
                  </a:ext>
                </a:extLst>
              </p:cNvPr>
              <p:cNvSpPr txBox="1"/>
              <p:nvPr/>
            </p:nvSpPr>
            <p:spPr>
              <a:xfrm>
                <a:off x="3674489" y="1801282"/>
                <a:ext cx="2889491" cy="7471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프로젝트 개요</a:t>
                </a:r>
                <a:endParaRPr kumimoji="1" lang="en-US" altLang="ko-KR" sz="1500" dirty="0"/>
              </a:p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프로젝트 방향</a:t>
                </a:r>
                <a:endParaRPr kumimoji="1" lang="en-US" altLang="ko-KR" sz="1500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F1C4869-7FB2-92FD-9687-1AFBE6F577B3}"/>
                </a:ext>
              </a:extLst>
            </p:cNvPr>
            <p:cNvGrpSpPr/>
            <p:nvPr/>
          </p:nvGrpSpPr>
          <p:grpSpPr>
            <a:xfrm>
              <a:off x="3135808" y="2921463"/>
              <a:ext cx="3768248" cy="1527212"/>
              <a:chOff x="3112941" y="1254850"/>
              <a:chExt cx="3768248" cy="152721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5E7AC7-9529-CE4B-C072-B49C7E724F1A}"/>
                  </a:ext>
                </a:extLst>
              </p:cNvPr>
              <p:cNvGrpSpPr/>
              <p:nvPr/>
            </p:nvGrpSpPr>
            <p:grpSpPr>
              <a:xfrm>
                <a:off x="3112941" y="1254850"/>
                <a:ext cx="3768248" cy="1527212"/>
                <a:chOff x="794571" y="1031918"/>
                <a:chExt cx="5133468" cy="1463171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73D281E9-7B19-4E07-116B-3BBED42FA6B3}"/>
                    </a:ext>
                  </a:extLst>
                </p:cNvPr>
                <p:cNvSpPr/>
                <p:nvPr/>
              </p:nvSpPr>
              <p:spPr>
                <a:xfrm>
                  <a:off x="975850" y="1297834"/>
                  <a:ext cx="4952189" cy="1197255"/>
                </a:xfrm>
                <a:prstGeom prst="rect">
                  <a:avLst/>
                </a:prstGeom>
                <a:solidFill>
                  <a:srgbClr val="FEF0E9">
                    <a:alpha val="6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rgbClr val="CDD1B9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17F2EDC-260B-846A-05C8-EAA19FD2D7F6}"/>
                    </a:ext>
                  </a:extLst>
                </p:cNvPr>
                <p:cNvSpPr/>
                <p:nvPr/>
              </p:nvSpPr>
              <p:spPr>
                <a:xfrm>
                  <a:off x="794571" y="1031918"/>
                  <a:ext cx="4952187" cy="417896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     </a:t>
                  </a:r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2.</a:t>
                  </a:r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본 론</a:t>
                  </a:r>
                  <a:endParaRPr kumimoji="1" lang="ko-Kore-KR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137014E-14C9-7500-A15D-37486DBFFDFC}"/>
                  </a:ext>
                </a:extLst>
              </p:cNvPr>
              <p:cNvSpPr txBox="1"/>
              <p:nvPr/>
            </p:nvSpPr>
            <p:spPr>
              <a:xfrm>
                <a:off x="3674489" y="1801283"/>
                <a:ext cx="2889492" cy="7471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스토리 보드</a:t>
                </a:r>
                <a:endParaRPr kumimoji="1" lang="en-US" altLang="ko-KR" sz="1500" dirty="0"/>
              </a:p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본문</a:t>
                </a:r>
                <a:endParaRPr kumimoji="1" lang="en-US" altLang="ko-KR" sz="1500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E55D7E9-859E-9CDE-DA13-B645768A1385}"/>
                </a:ext>
              </a:extLst>
            </p:cNvPr>
            <p:cNvGrpSpPr/>
            <p:nvPr/>
          </p:nvGrpSpPr>
          <p:grpSpPr>
            <a:xfrm>
              <a:off x="3135808" y="4588076"/>
              <a:ext cx="3768248" cy="1527210"/>
              <a:chOff x="3112941" y="1254850"/>
              <a:chExt cx="3768248" cy="152721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2960A23-796F-1E0F-F4A4-53B1DE730524}"/>
                  </a:ext>
                </a:extLst>
              </p:cNvPr>
              <p:cNvGrpSpPr/>
              <p:nvPr/>
            </p:nvGrpSpPr>
            <p:grpSpPr>
              <a:xfrm>
                <a:off x="3112941" y="1254850"/>
                <a:ext cx="3768248" cy="1527210"/>
                <a:chOff x="794571" y="1031918"/>
                <a:chExt cx="5133468" cy="1463169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B72FAC0-13D4-DDC6-FE15-813D05A6E4BD}"/>
                    </a:ext>
                  </a:extLst>
                </p:cNvPr>
                <p:cNvSpPr/>
                <p:nvPr/>
              </p:nvSpPr>
              <p:spPr>
                <a:xfrm>
                  <a:off x="975850" y="1297834"/>
                  <a:ext cx="4952189" cy="1197253"/>
                </a:xfrm>
                <a:prstGeom prst="rect">
                  <a:avLst/>
                </a:prstGeom>
                <a:solidFill>
                  <a:srgbClr val="FEF0E9">
                    <a:alpha val="6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rgbClr val="CDD1B9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1DC1ED4-A518-0461-C56C-63F1D80A9C6D}"/>
                    </a:ext>
                  </a:extLst>
                </p:cNvPr>
                <p:cNvSpPr/>
                <p:nvPr/>
              </p:nvSpPr>
              <p:spPr>
                <a:xfrm>
                  <a:off x="794571" y="1031918"/>
                  <a:ext cx="4952187" cy="417896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     </a:t>
                  </a:r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3.</a:t>
                  </a:r>
                  <a:r>
                    <a:rPr kumimoji="1" lang="ko-KR" altLang="en-US" dirty="0">
                      <a:solidFill>
                        <a:schemeClr val="bg1">
                          <a:lumMod val="85000"/>
                        </a:schemeClr>
                      </a:solidFill>
                    </a:rPr>
                    <a:t> 결 론</a:t>
                  </a:r>
                  <a:endParaRPr kumimoji="1" lang="ko-Kore-KR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8EDF810-347B-962B-488F-5C103BA1EC5F}"/>
                  </a:ext>
                </a:extLst>
              </p:cNvPr>
              <p:cNvSpPr txBox="1"/>
              <p:nvPr/>
            </p:nvSpPr>
            <p:spPr>
              <a:xfrm>
                <a:off x="3674489" y="1801283"/>
                <a:ext cx="2889492" cy="7471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프로젝트 결과</a:t>
                </a:r>
                <a:endParaRPr kumimoji="1" lang="en-US" altLang="ko-KR" sz="1500" dirty="0"/>
              </a:p>
              <a:p>
                <a:pPr marL="228600" indent="-228600">
                  <a:lnSpc>
                    <a:spcPct val="150000"/>
                  </a:lnSpc>
                  <a:buAutoNum type="arabicParenR"/>
                </a:pPr>
                <a:r>
                  <a:rPr kumimoji="1" lang="ko-KR" altLang="en-US" sz="1500" dirty="0"/>
                  <a:t>향후 목표</a:t>
                </a:r>
                <a:endParaRPr kumimoji="1" lang="ko-Kore-KR" altLang="en-US" sz="15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663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핵심 기능 </a:t>
            </a:r>
            <a:r>
              <a:rPr kumimoji="1" lang="en-US" altLang="ko-KR" dirty="0"/>
              <a:t>1 – header </a:t>
            </a:r>
            <a:r>
              <a:rPr kumimoji="1" lang="en-US" altLang="ko-KR" dirty="0" err="1"/>
              <a:t>ul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slide_CSS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599" y="401480"/>
            <a:ext cx="3328313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_Header &gt; </a:t>
            </a:r>
            <a:r>
              <a:rPr kumimoji="1" lang="en-US" altLang="ko-KR" sz="1400" dirty="0" err="1"/>
              <a:t>core_css</a:t>
            </a:r>
            <a:endParaRPr kumimoji="1"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CD4B3-FB9D-3B0C-0C4C-97620F31CCFC}"/>
              </a:ext>
            </a:extLst>
          </p:cNvPr>
          <p:cNvSpPr/>
          <p:nvPr/>
        </p:nvSpPr>
        <p:spPr>
          <a:xfrm>
            <a:off x="376598" y="1934851"/>
            <a:ext cx="3794314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슬라이드 </a:t>
            </a:r>
            <a:r>
              <a:rPr kumimoji="1" lang="ko-KR" altLang="en-US" sz="1200" dirty="0" err="1"/>
              <a:t>호버기능</a:t>
            </a:r>
            <a:r>
              <a:rPr kumimoji="1" lang="en-US" altLang="ko-KR" sz="1200" dirty="0"/>
              <a:t>_CSS</a:t>
            </a:r>
            <a:endParaRPr kumimoji="1" lang="ko-Kore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3FC51-4EF8-8268-8623-FCD03751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40" y="1934851"/>
            <a:ext cx="4625857" cy="412496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0E6DFC-A68D-B24A-C889-371BB1E860CE}"/>
              </a:ext>
            </a:extLst>
          </p:cNvPr>
          <p:cNvCxnSpPr/>
          <p:nvPr/>
        </p:nvCxnSpPr>
        <p:spPr>
          <a:xfrm>
            <a:off x="5276088" y="2042046"/>
            <a:ext cx="0" cy="7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1F12A7-B2EE-13AC-D081-5C00D093E9F3}"/>
              </a:ext>
            </a:extLst>
          </p:cNvPr>
          <p:cNvSpPr txBox="1"/>
          <p:nvPr/>
        </p:nvSpPr>
        <p:spPr>
          <a:xfrm>
            <a:off x="5294376" y="2439746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150px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823FE7-2AC4-30F8-7FEF-714A44E9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" y="2767125"/>
            <a:ext cx="4762290" cy="33346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7866CD-1738-A1FA-AA90-450DC63D5C95}"/>
              </a:ext>
            </a:extLst>
          </p:cNvPr>
          <p:cNvSpPr/>
          <p:nvPr/>
        </p:nvSpPr>
        <p:spPr>
          <a:xfrm>
            <a:off x="2077045" y="2809078"/>
            <a:ext cx="2800208" cy="3235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150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8855B3-5C65-4EE0-4C75-A12D515A4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31E03B-F0BF-5879-8539-7F8DB8337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46E-6 0.00023 L 0.28494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2096429" y="1113511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Masterpiece</a:t>
            </a:r>
            <a:r>
              <a:rPr lang="en-US" altLang="ko-KR" dirty="0"/>
              <a:t>(</a:t>
            </a:r>
            <a:r>
              <a:rPr lang="ko-KR" altLang="en-US" dirty="0"/>
              <a:t>상품 페이지</a:t>
            </a:r>
            <a:r>
              <a:rPr lang="en-US" altLang="ko-KR" dirty="0"/>
              <a:t>)</a:t>
            </a:r>
            <a:r>
              <a:rPr lang="en" altLang="ko-KR" dirty="0"/>
              <a:t> </a:t>
            </a:r>
            <a:r>
              <a:rPr lang="ko-KR" altLang="en-US" dirty="0"/>
              <a:t>메인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0BB87-48EE-D4F0-D8AC-4FBD0CFA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10" y="1864722"/>
            <a:ext cx="8294595" cy="45317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18C9E1-AC21-8429-4581-D77A39234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0D8A55-9CAA-C269-6B7F-F91FDA9E2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1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상세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2096429" y="1113511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Masterpiece</a:t>
            </a:r>
            <a:r>
              <a:rPr lang="en-US" altLang="ko-KR" dirty="0"/>
              <a:t>(</a:t>
            </a:r>
            <a:r>
              <a:rPr lang="ko-KR" altLang="en-US" dirty="0"/>
              <a:t>상품 페이지</a:t>
            </a:r>
            <a:r>
              <a:rPr lang="en-US" altLang="ko-KR" dirty="0"/>
              <a:t>)</a:t>
            </a:r>
            <a:r>
              <a:rPr lang="en" altLang="ko-KR" dirty="0"/>
              <a:t> </a:t>
            </a:r>
            <a:r>
              <a:rPr lang="ko-KR" altLang="en-US" dirty="0"/>
              <a:t>메인</a:t>
            </a:r>
            <a:endParaRPr kumimoji="1" lang="ko-Kore-KR" altLang="en-US" dirty="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4187ED9-0816-BA75-8126-5C9DA8613B4A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5146457" y="1905102"/>
            <a:ext cx="0" cy="6965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4B7968-D93B-9FA5-DE7C-5CF148625D01}"/>
              </a:ext>
            </a:extLst>
          </p:cNvPr>
          <p:cNvSpPr/>
          <p:nvPr/>
        </p:nvSpPr>
        <p:spPr>
          <a:xfrm>
            <a:off x="881196" y="2601616"/>
            <a:ext cx="8530522" cy="2884777"/>
          </a:xfrm>
          <a:prstGeom prst="rect">
            <a:avLst/>
          </a:prstGeom>
          <a:solidFill>
            <a:srgbClr val="47D3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600" dirty="0" err="1"/>
              <a:t>핵심</a:t>
            </a:r>
            <a:r>
              <a:rPr kumimoji="1" lang="en-US" altLang="en-US" sz="3600" dirty="0"/>
              <a:t> </a:t>
            </a:r>
            <a:r>
              <a:rPr kumimoji="1" lang="en-US" altLang="en-US" sz="3600" dirty="0" err="1"/>
              <a:t>기능</a:t>
            </a:r>
            <a:endParaRPr kumimoji="1" lang="en-US" altLang="en-US" sz="3600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-transform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태그요소 사선 배치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6045D-5446-AA58-3907-13E36B8CC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7609C9-AB10-D021-ABF8-5FDD15F0B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419100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html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AE7BD-EA14-03F5-3E1A-6F1D4DED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5" y="2480385"/>
            <a:ext cx="3810377" cy="3878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CFE74E92-8DA5-391A-FBCF-784B056DABA0}"/>
              </a:ext>
            </a:extLst>
          </p:cNvPr>
          <p:cNvSpPr/>
          <p:nvPr/>
        </p:nvSpPr>
        <p:spPr>
          <a:xfrm>
            <a:off x="194345" y="2305981"/>
            <a:ext cx="731520" cy="4914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A98BA6B-817B-B4F1-059F-C77B77AB820A}"/>
              </a:ext>
            </a:extLst>
          </p:cNvPr>
          <p:cNvSpPr/>
          <p:nvPr/>
        </p:nvSpPr>
        <p:spPr>
          <a:xfrm>
            <a:off x="551688" y="3382192"/>
            <a:ext cx="731520" cy="4914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80A37CA0-E30D-9D19-8B22-B8106906A991}"/>
              </a:ext>
            </a:extLst>
          </p:cNvPr>
          <p:cNvSpPr/>
          <p:nvPr/>
        </p:nvSpPr>
        <p:spPr>
          <a:xfrm>
            <a:off x="829055" y="4448100"/>
            <a:ext cx="731520" cy="4914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2B4749-76A4-C6A3-CAFB-35CB37B56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050CD0-A6E1-C159-1226-8457265BC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.01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부모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사이징</a:t>
            </a:r>
            <a:r>
              <a:rPr kumimoji="1" lang="en-US" altLang="ko-KR" dirty="0"/>
              <a:t>, non-static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 부여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AFA3F-CAEA-3648-90D2-2F00C469E918}"/>
              </a:ext>
            </a:extLst>
          </p:cNvPr>
          <p:cNvSpPr txBox="1"/>
          <p:nvPr/>
        </p:nvSpPr>
        <p:spPr>
          <a:xfrm>
            <a:off x="609600" y="401480"/>
            <a:ext cx="4410456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divSizing</a:t>
            </a:r>
            <a:endParaRPr kumimoji="1"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F917F-405D-423D-DAE8-3ED6D7FE5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57ED68-3CB7-96C8-91A0-AC1A7D678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.02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자식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absolute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 부여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>
            <a:off x="1219388" y="2486431"/>
            <a:ext cx="517972" cy="37040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BB7E8-9267-EF83-3B67-EE89DD155F09}"/>
              </a:ext>
            </a:extLst>
          </p:cNvPr>
          <p:cNvSpPr txBox="1"/>
          <p:nvPr/>
        </p:nvSpPr>
        <p:spPr>
          <a:xfrm>
            <a:off x="609599" y="401480"/>
            <a:ext cx="4604203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smallboxSizing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8276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.03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rotate</a:t>
            </a:r>
            <a:r>
              <a:rPr kumimoji="1" lang="ko-KR" altLang="en-US" dirty="0"/>
              <a:t> 적용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 rot="879404">
            <a:off x="1219388" y="2486431"/>
            <a:ext cx="517972" cy="37040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0A45C-20DD-D540-1DB6-F41446BEA3F5}"/>
              </a:ext>
            </a:extLst>
          </p:cNvPr>
          <p:cNvSpPr txBox="1"/>
          <p:nvPr/>
        </p:nvSpPr>
        <p:spPr>
          <a:xfrm>
            <a:off x="609600" y="401480"/>
            <a:ext cx="4895088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smallBoxRotate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477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.04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개별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에게 </a:t>
            </a:r>
            <a:r>
              <a:rPr kumimoji="1" lang="en-US" altLang="ko-KR" dirty="0"/>
              <a:t>left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positioning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분리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 rot="879404">
            <a:off x="1219388" y="2486431"/>
            <a:ext cx="517972" cy="37040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5D88B2-8B2C-ED95-D27D-AC7E92F2A669}"/>
              </a:ext>
            </a:extLst>
          </p:cNvPr>
          <p:cNvSpPr/>
          <p:nvPr/>
        </p:nvSpPr>
        <p:spPr>
          <a:xfrm rot="879404">
            <a:off x="1938561" y="2515387"/>
            <a:ext cx="517972" cy="37040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87318B-F18E-F278-6FF1-163D0E403220}"/>
              </a:ext>
            </a:extLst>
          </p:cNvPr>
          <p:cNvSpPr/>
          <p:nvPr/>
        </p:nvSpPr>
        <p:spPr>
          <a:xfrm rot="879404">
            <a:off x="2676958" y="2544343"/>
            <a:ext cx="517972" cy="37040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368F8E-8664-709C-DA87-E1605391426A}"/>
              </a:ext>
            </a:extLst>
          </p:cNvPr>
          <p:cNvSpPr/>
          <p:nvPr/>
        </p:nvSpPr>
        <p:spPr>
          <a:xfrm rot="879404">
            <a:off x="3414436" y="2573857"/>
            <a:ext cx="517972" cy="370405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D21C6-34AE-FF06-DC82-00159A38CE6B}"/>
              </a:ext>
            </a:extLst>
          </p:cNvPr>
          <p:cNvSpPr txBox="1"/>
          <p:nvPr/>
        </p:nvSpPr>
        <p:spPr>
          <a:xfrm>
            <a:off x="609600" y="401480"/>
            <a:ext cx="5260848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smallBoxPositioning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7024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.05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의 가상요소로 </a:t>
            </a:r>
            <a:r>
              <a:rPr kumimoji="1" lang="en-US" altLang="ko-KR" dirty="0" err="1"/>
              <a:t>bg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 영역 커버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 rot="879404">
            <a:off x="1219388" y="2486431"/>
            <a:ext cx="517972" cy="37040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5D88B2-8B2C-ED95-D27D-AC7E92F2A669}"/>
              </a:ext>
            </a:extLst>
          </p:cNvPr>
          <p:cNvSpPr/>
          <p:nvPr/>
        </p:nvSpPr>
        <p:spPr>
          <a:xfrm rot="879404">
            <a:off x="1938561" y="2515387"/>
            <a:ext cx="517972" cy="37040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87318B-F18E-F278-6FF1-163D0E403220}"/>
              </a:ext>
            </a:extLst>
          </p:cNvPr>
          <p:cNvSpPr/>
          <p:nvPr/>
        </p:nvSpPr>
        <p:spPr>
          <a:xfrm rot="879404">
            <a:off x="2676958" y="2544343"/>
            <a:ext cx="517972" cy="37040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368F8E-8664-709C-DA87-E1605391426A}"/>
              </a:ext>
            </a:extLst>
          </p:cNvPr>
          <p:cNvSpPr/>
          <p:nvPr/>
        </p:nvSpPr>
        <p:spPr>
          <a:xfrm rot="879404">
            <a:off x="3414436" y="2573857"/>
            <a:ext cx="517972" cy="370405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DEC8A-E4A3-2613-5F29-60E2B0A68841}"/>
              </a:ext>
            </a:extLst>
          </p:cNvPr>
          <p:cNvSpPr/>
          <p:nvPr/>
        </p:nvSpPr>
        <p:spPr>
          <a:xfrm>
            <a:off x="320525" y="2284077"/>
            <a:ext cx="3054096" cy="4006328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A4E22A9-EC68-BD97-2E5D-60B415638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03" y="2480385"/>
            <a:ext cx="3887391" cy="38757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D58B0-536F-FBDA-3B77-51E31AD8977E}"/>
              </a:ext>
            </a:extLst>
          </p:cNvPr>
          <p:cNvSpPr txBox="1"/>
          <p:nvPr/>
        </p:nvSpPr>
        <p:spPr>
          <a:xfrm>
            <a:off x="609600" y="401480"/>
            <a:ext cx="5205984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smallBoxPseduoBack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0460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.06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에게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적용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 rot="879404">
            <a:off x="1219388" y="2486431"/>
            <a:ext cx="517972" cy="37040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5D88B2-8B2C-ED95-D27D-AC7E92F2A669}"/>
              </a:ext>
            </a:extLst>
          </p:cNvPr>
          <p:cNvSpPr/>
          <p:nvPr/>
        </p:nvSpPr>
        <p:spPr>
          <a:xfrm rot="879404">
            <a:off x="1938561" y="2515387"/>
            <a:ext cx="517972" cy="37040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87318B-F18E-F278-6FF1-163D0E403220}"/>
              </a:ext>
            </a:extLst>
          </p:cNvPr>
          <p:cNvSpPr/>
          <p:nvPr/>
        </p:nvSpPr>
        <p:spPr>
          <a:xfrm rot="879404">
            <a:off x="2676958" y="2544343"/>
            <a:ext cx="517972" cy="37040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368F8E-8664-709C-DA87-E1605391426A}"/>
              </a:ext>
            </a:extLst>
          </p:cNvPr>
          <p:cNvSpPr/>
          <p:nvPr/>
        </p:nvSpPr>
        <p:spPr>
          <a:xfrm rot="879404">
            <a:off x="3414436" y="2573857"/>
            <a:ext cx="517972" cy="370405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CA228-901C-1512-2C58-EF5EFBFEB72C}"/>
              </a:ext>
            </a:extLst>
          </p:cNvPr>
          <p:cNvSpPr txBox="1"/>
          <p:nvPr/>
        </p:nvSpPr>
        <p:spPr>
          <a:xfrm>
            <a:off x="609600" y="401480"/>
            <a:ext cx="5708904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smallBoxHidden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317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CD397C-082D-62A6-B392-501B72C85B85}"/>
              </a:ext>
            </a:extLst>
          </p:cNvPr>
          <p:cNvSpPr/>
          <p:nvPr/>
        </p:nvSpPr>
        <p:spPr>
          <a:xfrm>
            <a:off x="465693" y="1463064"/>
            <a:ext cx="4354037" cy="4459307"/>
          </a:xfrm>
          <a:prstGeom prst="rect">
            <a:avLst/>
          </a:prstGeom>
          <a:solidFill>
            <a:schemeClr val="bg1"/>
          </a:solidFill>
          <a:ln w="28575">
            <a:solidFill>
              <a:srgbClr val="171836">
                <a:alpha val="4680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5C36C2-84D3-BA09-CA11-BA26E72C3BC5}"/>
              </a:ext>
            </a:extLst>
          </p:cNvPr>
          <p:cNvSpPr txBox="1"/>
          <p:nvPr/>
        </p:nvSpPr>
        <p:spPr>
          <a:xfrm>
            <a:off x="281097" y="110263"/>
            <a:ext cx="851963" cy="5860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서론</a:t>
            </a:r>
            <a:endParaRPr kumimoji="1"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1E11F-E936-1CBD-62DD-B36E74B85DC3}"/>
              </a:ext>
            </a:extLst>
          </p:cNvPr>
          <p:cNvSpPr txBox="1"/>
          <p:nvPr/>
        </p:nvSpPr>
        <p:spPr>
          <a:xfrm>
            <a:off x="1182124" y="394627"/>
            <a:ext cx="1705215" cy="318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/>
              <a:t>1)</a:t>
            </a:r>
            <a:r>
              <a:rPr kumimoji="1" lang="ko-KR" altLang="en-US" sz="1100" dirty="0"/>
              <a:t> 팀 및 주제 소개</a:t>
            </a:r>
            <a:endParaRPr kumimoji="1" lang="en-US" altLang="ko-KR" sz="11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3264D53-3C61-6436-F722-BD6DAF6BB447}"/>
              </a:ext>
            </a:extLst>
          </p:cNvPr>
          <p:cNvSpPr/>
          <p:nvPr/>
        </p:nvSpPr>
        <p:spPr>
          <a:xfrm>
            <a:off x="5086271" y="1463064"/>
            <a:ext cx="4354036" cy="4478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45685-B4ED-427C-6B41-4C050E95572B}"/>
              </a:ext>
            </a:extLst>
          </p:cNvPr>
          <p:cNvSpPr txBox="1"/>
          <p:nvPr/>
        </p:nvSpPr>
        <p:spPr>
          <a:xfrm>
            <a:off x="1182124" y="141513"/>
            <a:ext cx="186487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프로젝트 개요</a:t>
            </a:r>
            <a:endParaRPr kumimoji="1" lang="en-US" altLang="ko-KR" sz="140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2342198-DF6C-A729-7EC1-29B7A0AD0CD5}"/>
              </a:ext>
            </a:extLst>
          </p:cNvPr>
          <p:cNvCxnSpPr/>
          <p:nvPr/>
        </p:nvCxnSpPr>
        <p:spPr>
          <a:xfrm>
            <a:off x="1113181" y="295189"/>
            <a:ext cx="0" cy="24412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220788B-A9D7-48AD-62FE-4ECECB2C1310}"/>
              </a:ext>
            </a:extLst>
          </p:cNvPr>
          <p:cNvGrpSpPr/>
          <p:nvPr/>
        </p:nvGrpSpPr>
        <p:grpSpPr>
          <a:xfrm>
            <a:off x="5086274" y="1941838"/>
            <a:ext cx="4155955" cy="3485110"/>
            <a:chOff x="5175725" y="1941838"/>
            <a:chExt cx="4155955" cy="34851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51C6253-2288-7EED-5E1D-D2D56BDD0CC6}"/>
                </a:ext>
              </a:extLst>
            </p:cNvPr>
            <p:cNvGrpSpPr/>
            <p:nvPr/>
          </p:nvGrpSpPr>
          <p:grpSpPr>
            <a:xfrm>
              <a:off x="5175725" y="1941838"/>
              <a:ext cx="4155955" cy="459185"/>
              <a:chOff x="5229300" y="1792752"/>
              <a:chExt cx="3689497" cy="45918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73E087-CE60-FCB8-F73A-F04BC7B3AD64}"/>
                  </a:ext>
                </a:extLst>
              </p:cNvPr>
              <p:cNvSpPr/>
              <p:nvPr/>
            </p:nvSpPr>
            <p:spPr>
              <a:xfrm>
                <a:off x="5229300" y="1792752"/>
                <a:ext cx="1191101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팀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명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44A32FB-E075-96B7-DC2D-345AB6A587C4}"/>
                  </a:ext>
                </a:extLst>
              </p:cNvPr>
              <p:cNvSpPr/>
              <p:nvPr/>
            </p:nvSpPr>
            <p:spPr>
              <a:xfrm>
                <a:off x="6420403" y="1792752"/>
                <a:ext cx="2216698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코드림</a:t>
                </a:r>
                <a:r>
                  <a:rPr kumimoji="1" lang="en-US" altLang="ko-Kore-KR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</a:t>
                </a:r>
                <a:r>
                  <a:rPr kumimoji="1" lang="en-US" altLang="ko-Kore-KR" sz="1600" dirty="0" err="1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Codream</a:t>
                </a:r>
                <a:r>
                  <a:rPr kumimoji="1" lang="en-US" altLang="ko-Kore-KR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)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10464474-2E00-FDFC-90C1-B95A3C8115CA}"/>
                  </a:ext>
                </a:extLst>
              </p:cNvPr>
              <p:cNvCxnSpPr/>
              <p:nvPr/>
            </p:nvCxnSpPr>
            <p:spPr>
              <a:xfrm>
                <a:off x="5483864" y="2251937"/>
                <a:ext cx="3434933" cy="0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[R] 4">
                <a:extLst>
                  <a:ext uri="{FF2B5EF4-FFF2-40B4-BE49-F238E27FC236}">
                    <a16:creationId xmlns:a16="http://schemas.microsoft.com/office/drawing/2014/main" id="{6B44E617-D598-F787-B13C-EB39A0670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0402" y="1915757"/>
                <a:ext cx="0" cy="181163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01B3D26-293D-D2FC-1E22-8414B882C7BD}"/>
                </a:ext>
              </a:extLst>
            </p:cNvPr>
            <p:cNvGrpSpPr/>
            <p:nvPr/>
          </p:nvGrpSpPr>
          <p:grpSpPr>
            <a:xfrm>
              <a:off x="5175725" y="2698319"/>
              <a:ext cx="4155955" cy="459185"/>
              <a:chOff x="5229300" y="1792752"/>
              <a:chExt cx="3689497" cy="45918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18E08F6-AA63-4F49-4E87-9AA754096CE6}"/>
                  </a:ext>
                </a:extLst>
              </p:cNvPr>
              <p:cNvSpPr/>
              <p:nvPr/>
            </p:nvSpPr>
            <p:spPr>
              <a:xfrm>
                <a:off x="5229300" y="1792752"/>
                <a:ext cx="1191101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주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1F7775D-F000-755D-7082-6936AFA4288E}"/>
                  </a:ext>
                </a:extLst>
              </p:cNvPr>
              <p:cNvSpPr/>
              <p:nvPr/>
            </p:nvSpPr>
            <p:spPr>
              <a:xfrm>
                <a:off x="6420403" y="1792752"/>
                <a:ext cx="2216698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시계 온라인 커머스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D75C33CC-D773-2924-6F8A-D20CB01AC3BC}"/>
                  </a:ext>
                </a:extLst>
              </p:cNvPr>
              <p:cNvCxnSpPr/>
              <p:nvPr/>
            </p:nvCxnSpPr>
            <p:spPr>
              <a:xfrm>
                <a:off x="5483864" y="2251937"/>
                <a:ext cx="3434933" cy="0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AD3B415B-8817-09FD-CC2F-F8833D818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0402" y="1915757"/>
                <a:ext cx="0" cy="181163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B80B904-DD79-6966-1760-072A1C6172E5}"/>
                </a:ext>
              </a:extLst>
            </p:cNvPr>
            <p:cNvGrpSpPr/>
            <p:nvPr/>
          </p:nvGrpSpPr>
          <p:grpSpPr>
            <a:xfrm>
              <a:off x="5175725" y="3454800"/>
              <a:ext cx="4155955" cy="459185"/>
              <a:chOff x="5229300" y="1792752"/>
              <a:chExt cx="3689497" cy="45918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F4F88D-FBFE-FE7A-F3B5-5E008979DF43}"/>
                  </a:ext>
                </a:extLst>
              </p:cNvPr>
              <p:cNvSpPr/>
              <p:nvPr/>
            </p:nvSpPr>
            <p:spPr>
              <a:xfrm>
                <a:off x="5229300" y="1792752"/>
                <a:ext cx="1191101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형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kumimoji="1" lang="ko-Kore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식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30B6094-7288-C85A-BBB7-E260E6E5BDBE}"/>
                  </a:ext>
                </a:extLst>
              </p:cNvPr>
              <p:cNvSpPr/>
              <p:nvPr/>
            </p:nvSpPr>
            <p:spPr>
              <a:xfrm>
                <a:off x="6420403" y="1792752"/>
                <a:ext cx="2216698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웹페이지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433AD47A-36CD-5A34-944D-CE57D46B98AA}"/>
                  </a:ext>
                </a:extLst>
              </p:cNvPr>
              <p:cNvCxnSpPr/>
              <p:nvPr/>
            </p:nvCxnSpPr>
            <p:spPr>
              <a:xfrm>
                <a:off x="5483864" y="2251937"/>
                <a:ext cx="3434933" cy="0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FA12F670-1861-D215-C4CC-C5766EDD18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0402" y="1915757"/>
                <a:ext cx="0" cy="181163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74FD77C-1BF3-7883-C65F-F573CCF938D3}"/>
                </a:ext>
              </a:extLst>
            </p:cNvPr>
            <p:cNvGrpSpPr/>
            <p:nvPr/>
          </p:nvGrpSpPr>
          <p:grpSpPr>
            <a:xfrm>
              <a:off x="5175725" y="4211281"/>
              <a:ext cx="4155955" cy="459185"/>
              <a:chOff x="5229300" y="1792752"/>
              <a:chExt cx="3689497" cy="459185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4FF6EC8-DF49-0079-E77E-A5F989FE60A9}"/>
                  </a:ext>
                </a:extLst>
              </p:cNvPr>
              <p:cNvSpPr/>
              <p:nvPr/>
            </p:nvSpPr>
            <p:spPr>
              <a:xfrm>
                <a:off x="5229300" y="1792752"/>
                <a:ext cx="1191101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Tool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C0E9DC-55AF-293A-ACFA-8A38839F1F4C}"/>
                  </a:ext>
                </a:extLst>
              </p:cNvPr>
              <p:cNvSpPr/>
              <p:nvPr/>
            </p:nvSpPr>
            <p:spPr>
              <a:xfrm>
                <a:off x="6420403" y="1792752"/>
                <a:ext cx="2216698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Html   CSS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248F998A-B1F4-4578-E31B-5E6226415EF2}"/>
                  </a:ext>
                </a:extLst>
              </p:cNvPr>
              <p:cNvCxnSpPr/>
              <p:nvPr/>
            </p:nvCxnSpPr>
            <p:spPr>
              <a:xfrm>
                <a:off x="5483864" y="2251937"/>
                <a:ext cx="3434933" cy="0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31DC421B-B0E1-9A42-EDBB-AC3A35253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0402" y="1915757"/>
                <a:ext cx="0" cy="181163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E40E28-95E0-8AEC-A3A3-0F4A2BBB1DFC}"/>
                </a:ext>
              </a:extLst>
            </p:cNvPr>
            <p:cNvGrpSpPr/>
            <p:nvPr/>
          </p:nvGrpSpPr>
          <p:grpSpPr>
            <a:xfrm>
              <a:off x="5175725" y="4967763"/>
              <a:ext cx="4155955" cy="459185"/>
              <a:chOff x="5229300" y="1792752"/>
              <a:chExt cx="3689497" cy="45918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91BB619-38BA-F1CE-EC46-BC83F15D658C}"/>
                  </a:ext>
                </a:extLst>
              </p:cNvPr>
              <p:cNvSpPr/>
              <p:nvPr/>
            </p:nvSpPr>
            <p:spPr>
              <a:xfrm>
                <a:off x="5229300" y="1792752"/>
                <a:ext cx="1191101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600" dirty="0" err="1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subTool</a:t>
                </a:r>
                <a:r>
                  <a:rPr kumimoji="1" lang="ko-KR" altLang="en-US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21A0242-1292-824D-AAB0-4A3B1EA1CD5A}"/>
                  </a:ext>
                </a:extLst>
              </p:cNvPr>
              <p:cNvSpPr/>
              <p:nvPr/>
            </p:nvSpPr>
            <p:spPr>
              <a:xfrm>
                <a:off x="6420403" y="1792752"/>
                <a:ext cx="2216698" cy="42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Git-hub   Netlify</a:t>
                </a:r>
                <a:endParaRPr kumimoji="1" lang="ko-Kore-KR" altLang="en-US" sz="16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907E83FF-6F2D-4758-90AF-F541BBE7A5D4}"/>
                  </a:ext>
                </a:extLst>
              </p:cNvPr>
              <p:cNvCxnSpPr/>
              <p:nvPr/>
            </p:nvCxnSpPr>
            <p:spPr>
              <a:xfrm>
                <a:off x="5483864" y="2251937"/>
                <a:ext cx="3434933" cy="0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[R] 57">
                <a:extLst>
                  <a:ext uri="{FF2B5EF4-FFF2-40B4-BE49-F238E27FC236}">
                    <a16:creationId xmlns:a16="http://schemas.microsoft.com/office/drawing/2014/main" id="{E8F3F565-5183-2C2B-6260-FD5578E89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0402" y="1915757"/>
                <a:ext cx="0" cy="181163"/>
              </a:xfrm>
              <a:prstGeom prst="line">
                <a:avLst/>
              </a:prstGeom>
              <a:ln w="19050">
                <a:solidFill>
                  <a:srgbClr val="CAC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그림 60" descr="손목시계이(가) 표시된 사진&#10;&#10;자동 생성된 설명">
            <a:extLst>
              <a:ext uri="{FF2B5EF4-FFF2-40B4-BE49-F238E27FC236}">
                <a16:creationId xmlns:a16="http://schemas.microsoft.com/office/drawing/2014/main" id="{2350B61C-1743-55BA-D4C9-8BDCF702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9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539" y="1669774"/>
            <a:ext cx="3856344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3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Transform - </a:t>
            </a:r>
            <a:r>
              <a:rPr kumimoji="1" lang="ko-KR" altLang="en-US" dirty="0"/>
              <a:t>태그요소 사선 배치</a:t>
            </a:r>
            <a:r>
              <a:rPr kumimoji="1" lang="en-US" altLang="ko-KR" dirty="0"/>
              <a:t>.07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부모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완</a:t>
            </a:r>
            <a:r>
              <a:rPr kumimoji="1" lang="en-US" altLang="ko-KR" dirty="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22260-D657-40C7-574C-BFEFA9F6E47E}"/>
              </a:ext>
            </a:extLst>
          </p:cNvPr>
          <p:cNvSpPr/>
          <p:nvPr/>
        </p:nvSpPr>
        <p:spPr>
          <a:xfrm>
            <a:off x="829056" y="1924447"/>
            <a:ext cx="3810377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HTML</a:t>
            </a:r>
            <a:r>
              <a:rPr kumimoji="1" lang="ko-KR" altLang="en-US" sz="1200" dirty="0"/>
              <a:t> 구조</a:t>
            </a:r>
            <a:endParaRPr kumimoji="1" lang="ko-Kore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5213803" y="1924447"/>
            <a:ext cx="3945430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07795-F48E-40D6-4193-3373264D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3" y="2486431"/>
            <a:ext cx="1847099" cy="3878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9189DF-0BA4-FD10-B6B1-331E66D2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01" y="2486431"/>
            <a:ext cx="1642832" cy="3878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D8484A-079D-76BB-CA99-E6E682E917EF}"/>
              </a:ext>
            </a:extLst>
          </p:cNvPr>
          <p:cNvSpPr/>
          <p:nvPr/>
        </p:nvSpPr>
        <p:spPr>
          <a:xfrm>
            <a:off x="1219388" y="2995054"/>
            <a:ext cx="3029712" cy="2715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0D0E73-1F55-8427-F102-3D22876AA6FD}"/>
              </a:ext>
            </a:extLst>
          </p:cNvPr>
          <p:cNvSpPr/>
          <p:nvPr/>
        </p:nvSpPr>
        <p:spPr>
          <a:xfrm rot="879404">
            <a:off x="1219388" y="2486431"/>
            <a:ext cx="517972" cy="37040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5D88B2-8B2C-ED95-D27D-AC7E92F2A669}"/>
              </a:ext>
            </a:extLst>
          </p:cNvPr>
          <p:cNvSpPr/>
          <p:nvPr/>
        </p:nvSpPr>
        <p:spPr>
          <a:xfrm rot="879404">
            <a:off x="1938561" y="2515387"/>
            <a:ext cx="517972" cy="37040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87318B-F18E-F278-6FF1-163D0E403220}"/>
              </a:ext>
            </a:extLst>
          </p:cNvPr>
          <p:cNvSpPr/>
          <p:nvPr/>
        </p:nvSpPr>
        <p:spPr>
          <a:xfrm rot="879404">
            <a:off x="2676958" y="2544343"/>
            <a:ext cx="517972" cy="37040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368F8E-8664-709C-DA87-E1605391426A}"/>
              </a:ext>
            </a:extLst>
          </p:cNvPr>
          <p:cNvSpPr/>
          <p:nvPr/>
        </p:nvSpPr>
        <p:spPr>
          <a:xfrm rot="879404">
            <a:off x="3414436" y="2573857"/>
            <a:ext cx="517972" cy="370405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00FDD7-FF71-14FB-3424-AB4A5DC5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" y="2450806"/>
            <a:ext cx="629385" cy="37948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3A2091-F064-001B-5D27-5F56F3B3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57" y="2480385"/>
            <a:ext cx="702998" cy="42386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6CC7F6-1746-0071-C158-9C5FC730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4" y="2460247"/>
            <a:ext cx="4620735" cy="5760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6C457F-4314-847B-5F35-DCDFD6406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69" y="5673573"/>
            <a:ext cx="4620735" cy="6219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7580FA-9656-6652-C2C3-5F09284D0CA1}"/>
              </a:ext>
            </a:extLst>
          </p:cNvPr>
          <p:cNvSpPr txBox="1"/>
          <p:nvPr/>
        </p:nvSpPr>
        <p:spPr>
          <a:xfrm>
            <a:off x="609600" y="401480"/>
            <a:ext cx="5443728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_masterpiece &gt; core &gt; </a:t>
            </a:r>
            <a:r>
              <a:rPr kumimoji="1" lang="en-US" altLang="ko-KR" sz="1400" dirty="0" err="1"/>
              <a:t>parentDivHidden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2299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상품 상세 페이지 </a:t>
            </a:r>
            <a:r>
              <a:rPr lang="en-US" altLang="ko-KR" dirty="0"/>
              <a:t>&gt;</a:t>
            </a:r>
            <a:r>
              <a:rPr lang="ko-KR" altLang="en-US" dirty="0"/>
              <a:t> 핵심기능 </a:t>
            </a:r>
            <a:r>
              <a:rPr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_item &gt; core1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2137873" y="1922227"/>
            <a:ext cx="5630251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Form</a:t>
            </a:r>
            <a:r>
              <a:rPr kumimoji="1" lang="ko-KR" altLang="en-US" sz="1200" dirty="0"/>
              <a:t> 태그 외부 버튼 활용</a:t>
            </a:r>
            <a:endParaRPr kumimoji="1" lang="ko-Kore-KR" altLang="en-US" sz="1200" dirty="0"/>
          </a:p>
        </p:txBody>
      </p:sp>
      <p:pic>
        <p:nvPicPr>
          <p:cNvPr id="4" name="그림 3" descr="텍스트, 손목시계, 스크린샷이(가) 표시된 사진&#10;&#10;자동 생성된 설명">
            <a:extLst>
              <a:ext uri="{FF2B5EF4-FFF2-40B4-BE49-F238E27FC236}">
                <a16:creationId xmlns:a16="http://schemas.microsoft.com/office/drawing/2014/main" id="{C90139D6-EF8D-41C1-2A98-F571B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2356203"/>
            <a:ext cx="7772400" cy="399989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1515323-C1A6-99DD-BD7E-596511E0E4BF}"/>
              </a:ext>
            </a:extLst>
          </p:cNvPr>
          <p:cNvSpPr/>
          <p:nvPr/>
        </p:nvSpPr>
        <p:spPr>
          <a:xfrm>
            <a:off x="4952998" y="4233446"/>
            <a:ext cx="3297929" cy="8140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F610FF5-9FDD-FA44-AD0A-C42D4D14028C}"/>
              </a:ext>
            </a:extLst>
          </p:cNvPr>
          <p:cNvSpPr/>
          <p:nvPr/>
        </p:nvSpPr>
        <p:spPr>
          <a:xfrm>
            <a:off x="4605526" y="5576352"/>
            <a:ext cx="694944" cy="5588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492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단일 상품 상세 페이지</a:t>
            </a:r>
            <a:r>
              <a:rPr lang="en-US" altLang="ko-KR" dirty="0"/>
              <a:t> &gt; HTML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form</a:t>
            </a:r>
            <a:r>
              <a:rPr lang="ko-KR" altLang="en-US" dirty="0"/>
              <a:t> 속성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3565814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_item &gt; core1 &gt; form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95EE44-FA67-BFE2-E5BA-4FCD1738E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86" y="1920616"/>
            <a:ext cx="5839225" cy="4767085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F610FF5-9FDD-FA44-AD0A-C42D4D14028C}"/>
              </a:ext>
            </a:extLst>
          </p:cNvPr>
          <p:cNvSpPr/>
          <p:nvPr/>
        </p:nvSpPr>
        <p:spPr>
          <a:xfrm rot="2425894">
            <a:off x="3382249" y="5349240"/>
            <a:ext cx="694944" cy="5588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C929986-0A56-EBA0-7412-25929AF54AE3}"/>
              </a:ext>
            </a:extLst>
          </p:cNvPr>
          <p:cNvSpPr/>
          <p:nvPr/>
        </p:nvSpPr>
        <p:spPr>
          <a:xfrm>
            <a:off x="3140964" y="1818440"/>
            <a:ext cx="905256" cy="42062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8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상품 상세 페이지 </a:t>
            </a:r>
            <a:r>
              <a:rPr lang="en-US" altLang="ko-KR" dirty="0"/>
              <a:t>&gt;</a:t>
            </a:r>
            <a:r>
              <a:rPr lang="ko-KR" altLang="en-US" dirty="0"/>
              <a:t> 핵심기능 </a:t>
            </a:r>
            <a:r>
              <a:rPr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_item &gt; core2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2137873" y="1922227"/>
            <a:ext cx="5630251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버튼 </a:t>
            </a:r>
            <a:r>
              <a:rPr kumimoji="1" lang="en-US" altLang="ko-KR" sz="1200" dirty="0"/>
              <a:t>transition</a:t>
            </a:r>
            <a:r>
              <a:rPr kumimoji="1" lang="ko-KR" altLang="en-US" sz="1200" dirty="0"/>
              <a:t> 채우기</a:t>
            </a:r>
            <a:endParaRPr kumimoji="1" lang="ko-Kore-KR" altLang="en-US" sz="1200" dirty="0"/>
          </a:p>
        </p:txBody>
      </p:sp>
      <p:pic>
        <p:nvPicPr>
          <p:cNvPr id="4" name="그림 3" descr="텍스트, 손목시계, 스크린샷이(가) 표시된 사진&#10;&#10;자동 생성된 설명">
            <a:extLst>
              <a:ext uri="{FF2B5EF4-FFF2-40B4-BE49-F238E27FC236}">
                <a16:creationId xmlns:a16="http://schemas.microsoft.com/office/drawing/2014/main" id="{C90139D6-EF8D-41C1-2A98-F571B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2356203"/>
            <a:ext cx="7772400" cy="3999899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F610FF5-9FDD-FA44-AD0A-C42D4D14028C}"/>
              </a:ext>
            </a:extLst>
          </p:cNvPr>
          <p:cNvSpPr/>
          <p:nvPr/>
        </p:nvSpPr>
        <p:spPr>
          <a:xfrm>
            <a:off x="4517136" y="5576352"/>
            <a:ext cx="694944" cy="5588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55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CEB30-414A-164D-5D16-38E68D1FA345}"/>
              </a:ext>
            </a:extLst>
          </p:cNvPr>
          <p:cNvSpPr/>
          <p:nvPr/>
        </p:nvSpPr>
        <p:spPr>
          <a:xfrm>
            <a:off x="375619" y="3182110"/>
            <a:ext cx="2633472" cy="1088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상품 상세 페이지 </a:t>
            </a:r>
            <a:r>
              <a:rPr lang="en-US" altLang="ko-KR" dirty="0"/>
              <a:t>&gt;</a:t>
            </a:r>
            <a:r>
              <a:rPr lang="ko-KR" altLang="en-US" dirty="0"/>
              <a:t> 핵심기능 </a:t>
            </a:r>
            <a:r>
              <a:rPr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_item &gt; core2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6253173" y="1922227"/>
            <a:ext cx="3271723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906973-A920-06AC-B289-51BE6CC7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74" y="2386585"/>
            <a:ext cx="3277207" cy="409650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CF5C1C7-133B-8068-C77A-7A850FE2AE90}"/>
              </a:ext>
            </a:extLst>
          </p:cNvPr>
          <p:cNvSpPr/>
          <p:nvPr/>
        </p:nvSpPr>
        <p:spPr>
          <a:xfrm>
            <a:off x="3009091" y="3182111"/>
            <a:ext cx="2633472" cy="1088136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3A5EC-A394-260F-73C5-409FFC27F4E9}"/>
              </a:ext>
            </a:extLst>
          </p:cNvPr>
          <p:cNvSpPr txBox="1"/>
          <p:nvPr/>
        </p:nvSpPr>
        <p:spPr>
          <a:xfrm>
            <a:off x="3426727" y="3403013"/>
            <a:ext cx="17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Buy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now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681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26587 2.96296E-6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CEB30-414A-164D-5D16-38E68D1FA345}"/>
              </a:ext>
            </a:extLst>
          </p:cNvPr>
          <p:cNvSpPr/>
          <p:nvPr/>
        </p:nvSpPr>
        <p:spPr>
          <a:xfrm>
            <a:off x="3009091" y="3182111"/>
            <a:ext cx="2633472" cy="1088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BFAD6-4FB4-12BD-2159-531108912438}"/>
              </a:ext>
            </a:extLst>
          </p:cNvPr>
          <p:cNvSpPr/>
          <p:nvPr/>
        </p:nvSpPr>
        <p:spPr>
          <a:xfrm>
            <a:off x="375619" y="3182110"/>
            <a:ext cx="2633472" cy="10881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81102" y="1002245"/>
            <a:ext cx="9143795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상품 상세 페이지 </a:t>
            </a:r>
            <a:r>
              <a:rPr lang="en-US" altLang="ko-KR" dirty="0"/>
              <a:t>&gt;</a:t>
            </a:r>
            <a:r>
              <a:rPr lang="ko-KR" altLang="en-US" dirty="0"/>
              <a:t> 핵심기능 </a:t>
            </a:r>
            <a:r>
              <a:rPr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0A3CB-BF39-8EFB-0CC4-68E8D6D5A845}"/>
              </a:ext>
            </a:extLst>
          </p:cNvPr>
          <p:cNvSpPr txBox="1"/>
          <p:nvPr/>
        </p:nvSpPr>
        <p:spPr>
          <a:xfrm>
            <a:off x="609600" y="401480"/>
            <a:ext cx="2983992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웹페이지별 소개</a:t>
            </a:r>
            <a:r>
              <a:rPr kumimoji="1" lang="en-US" altLang="ko-KR" sz="1400" dirty="0"/>
              <a:t>_item &gt; core2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EC9EB7-21AC-5C8F-659D-5273FF33FA71}"/>
              </a:ext>
            </a:extLst>
          </p:cNvPr>
          <p:cNvSpPr/>
          <p:nvPr/>
        </p:nvSpPr>
        <p:spPr>
          <a:xfrm>
            <a:off x="6253173" y="1922227"/>
            <a:ext cx="3271723" cy="425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/>
              <a:t>CSS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906973-A920-06AC-B289-51BE6CC7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74" y="2386585"/>
            <a:ext cx="3277207" cy="409650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CF5C1C7-133B-8068-C77A-7A850FE2AE90}"/>
              </a:ext>
            </a:extLst>
          </p:cNvPr>
          <p:cNvSpPr/>
          <p:nvPr/>
        </p:nvSpPr>
        <p:spPr>
          <a:xfrm>
            <a:off x="3009091" y="3182111"/>
            <a:ext cx="2633472" cy="1088136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3A5EC-A394-260F-73C5-409FFC27F4E9}"/>
              </a:ext>
            </a:extLst>
          </p:cNvPr>
          <p:cNvSpPr txBox="1"/>
          <p:nvPr/>
        </p:nvSpPr>
        <p:spPr>
          <a:xfrm>
            <a:off x="3426727" y="3403013"/>
            <a:ext cx="17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Buy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now</a:t>
            </a:r>
            <a:endParaRPr kumimoji="1" lang="ko-KR" altLang="en-US" sz="3600" dirty="0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6632E0EB-678E-1D5C-BDE5-30320B0CB467}"/>
              </a:ext>
            </a:extLst>
          </p:cNvPr>
          <p:cNvSpPr/>
          <p:nvPr/>
        </p:nvSpPr>
        <p:spPr>
          <a:xfrm>
            <a:off x="3712160" y="2349286"/>
            <a:ext cx="612648" cy="722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0262B-9A11-2983-BD11-1E8F3FBD102A}"/>
              </a:ext>
            </a:extLst>
          </p:cNvPr>
          <p:cNvSpPr txBox="1"/>
          <p:nvPr/>
        </p:nvSpPr>
        <p:spPr>
          <a:xfrm>
            <a:off x="4374590" y="2517662"/>
            <a:ext cx="126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Z-index : -2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0800F-51C4-D125-5DC8-F9175331066F}"/>
              </a:ext>
            </a:extLst>
          </p:cNvPr>
          <p:cNvSpPr txBox="1"/>
          <p:nvPr/>
        </p:nvSpPr>
        <p:spPr>
          <a:xfrm>
            <a:off x="1613771" y="2517662"/>
            <a:ext cx="126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C000"/>
                </a:solidFill>
              </a:rPr>
              <a:t>Z-index : -1</a:t>
            </a:r>
            <a:endParaRPr kumimoji="1"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120B6CE6-FDFA-D23A-8F11-7E85F69FDF9D}"/>
              </a:ext>
            </a:extLst>
          </p:cNvPr>
          <p:cNvSpPr/>
          <p:nvPr/>
        </p:nvSpPr>
        <p:spPr>
          <a:xfrm>
            <a:off x="1021140" y="2341141"/>
            <a:ext cx="612648" cy="72237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0B9381D2-07DB-D3C2-271B-7B286C8091E0}"/>
              </a:ext>
            </a:extLst>
          </p:cNvPr>
          <p:cNvSpPr/>
          <p:nvPr/>
        </p:nvSpPr>
        <p:spPr>
          <a:xfrm rot="10800000">
            <a:off x="4702253" y="4374871"/>
            <a:ext cx="612648" cy="7223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F23F3-061C-5790-69C1-FB316D495319}"/>
              </a:ext>
            </a:extLst>
          </p:cNvPr>
          <p:cNvSpPr txBox="1"/>
          <p:nvPr/>
        </p:nvSpPr>
        <p:spPr>
          <a:xfrm>
            <a:off x="3540815" y="4727914"/>
            <a:ext cx="126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Z-index : 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26587 2.96296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결론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1)</a:t>
            </a:r>
            <a:r>
              <a:rPr kumimoji="1" lang="ko-KR" altLang="en-US" sz="1400" dirty="0"/>
              <a:t> 종합결과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2997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결론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2)</a:t>
            </a:r>
            <a:r>
              <a:rPr kumimoji="1" lang="ko-KR" altLang="en-US" sz="1400" dirty="0"/>
              <a:t> 향후 목표</a:t>
            </a:r>
            <a:endParaRPr kumimoji="1"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E3B92-6C96-CB92-EA93-7E5959148B6F}"/>
              </a:ext>
            </a:extLst>
          </p:cNvPr>
          <p:cNvSpPr txBox="1"/>
          <p:nvPr/>
        </p:nvSpPr>
        <p:spPr>
          <a:xfrm>
            <a:off x="446388" y="5547894"/>
            <a:ext cx="2500643" cy="5860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/>
              <a:t>[</a:t>
            </a:r>
            <a:r>
              <a:rPr kumimoji="1" lang="ko-KR" altLang="en-US" sz="2400" b="1" dirty="0"/>
              <a:t> 출 처 </a:t>
            </a:r>
            <a:r>
              <a:rPr kumimoji="1" lang="en-US" altLang="ko-KR" sz="2400" b="1" dirty="0"/>
              <a:t>]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26213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0078" y="6359825"/>
            <a:ext cx="1872344" cy="433775"/>
          </a:xfrm>
          <a:prstGeom prst="rect">
            <a:avLst/>
          </a:prstGeom>
        </p:spPr>
      </p:pic>
      <p:pic>
        <p:nvPicPr>
          <p:cNvPr id="1026" name="Picture 2" descr="광양상공회의소">
            <a:extLst>
              <a:ext uri="{FF2B5EF4-FFF2-40B4-BE49-F238E27FC236}">
                <a16:creationId xmlns:a16="http://schemas.microsoft.com/office/drawing/2014/main" id="{B29B8344-5CFF-7157-A363-AD68836D0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4"/>
          <a:stretch/>
        </p:blipFill>
        <p:spPr bwMode="auto">
          <a:xfrm>
            <a:off x="2693641" y="1851025"/>
            <a:ext cx="4518716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7B6150F-0F76-982F-D86D-AB39BCA62BAB}"/>
              </a:ext>
            </a:extLst>
          </p:cNvPr>
          <p:cNvSpPr/>
          <p:nvPr/>
        </p:nvSpPr>
        <p:spPr>
          <a:xfrm>
            <a:off x="1573694" y="1103243"/>
            <a:ext cx="6758610" cy="4403035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22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036D5FA-F67A-8F6B-BF89-23B0B69EA8E0}"/>
              </a:ext>
            </a:extLst>
          </p:cNvPr>
          <p:cNvSpPr/>
          <p:nvPr/>
        </p:nvSpPr>
        <p:spPr>
          <a:xfrm>
            <a:off x="3548945" y="2597195"/>
            <a:ext cx="2880000" cy="28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4052773" y="5376011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3529067" y="2830551"/>
            <a:ext cx="2808109" cy="2312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6DBC1-3C3A-2B0E-78E4-51A72C9178D4}"/>
              </a:ext>
            </a:extLst>
          </p:cNvPr>
          <p:cNvSpPr txBox="1"/>
          <p:nvPr/>
        </p:nvSpPr>
        <p:spPr>
          <a:xfrm>
            <a:off x="1489493" y="1465370"/>
            <a:ext cx="6927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600" dirty="0"/>
              <a:t>감사합니다</a:t>
            </a:r>
            <a:r>
              <a:rPr kumimoji="1" lang="en-US" altLang="ko-KR" sz="6600" dirty="0"/>
              <a:t>!</a:t>
            </a:r>
            <a:endParaRPr kumimoji="1" lang="ko-Kore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69082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9D806-9044-8110-5912-236367DD7FB4}"/>
              </a:ext>
            </a:extLst>
          </p:cNvPr>
          <p:cNvSpPr txBox="1"/>
          <p:nvPr/>
        </p:nvSpPr>
        <p:spPr>
          <a:xfrm>
            <a:off x="281097" y="110263"/>
            <a:ext cx="851963" cy="5860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서론</a:t>
            </a:r>
            <a:endParaRPr kumimoji="1"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C439E-606D-EF5B-6585-B92BE30A43F4}"/>
              </a:ext>
            </a:extLst>
          </p:cNvPr>
          <p:cNvSpPr txBox="1"/>
          <p:nvPr/>
        </p:nvSpPr>
        <p:spPr>
          <a:xfrm>
            <a:off x="1182124" y="394627"/>
            <a:ext cx="1705215" cy="318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/>
              <a:t>1)</a:t>
            </a:r>
            <a:r>
              <a:rPr kumimoji="1" lang="ko-KR" altLang="en-US" sz="1100" dirty="0"/>
              <a:t> 팀 및 주제 소개</a:t>
            </a:r>
            <a:endParaRPr kumimoji="1"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F30AB-1139-942E-4A3F-BCB1520D3763}"/>
              </a:ext>
            </a:extLst>
          </p:cNvPr>
          <p:cNvSpPr txBox="1"/>
          <p:nvPr/>
        </p:nvSpPr>
        <p:spPr>
          <a:xfrm>
            <a:off x="1182124" y="141513"/>
            <a:ext cx="186487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프로젝트 개요</a:t>
            </a:r>
            <a:endParaRPr kumimoji="1" lang="en-US" altLang="ko-KR" sz="1400" b="1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68B124A-66D3-4DBF-EBFF-815C68687D80}"/>
              </a:ext>
            </a:extLst>
          </p:cNvPr>
          <p:cNvCxnSpPr/>
          <p:nvPr/>
        </p:nvCxnSpPr>
        <p:spPr>
          <a:xfrm>
            <a:off x="1113181" y="295189"/>
            <a:ext cx="0" cy="24412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EB9034-4AD5-E958-5FB5-B59930C6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85959"/>
            <a:ext cx="4151586" cy="2927338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924A951-E537-AE64-C939-75FC4E7202A3}"/>
              </a:ext>
            </a:extLst>
          </p:cNvPr>
          <p:cNvSpPr/>
          <p:nvPr/>
        </p:nvSpPr>
        <p:spPr>
          <a:xfrm>
            <a:off x="4953000" y="1293841"/>
            <a:ext cx="4343400" cy="18528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0920B93-C78B-3142-F4F1-B376AABD2D83}"/>
              </a:ext>
            </a:extLst>
          </p:cNvPr>
          <p:cNvSpPr/>
          <p:nvPr/>
        </p:nvSpPr>
        <p:spPr>
          <a:xfrm>
            <a:off x="4953000" y="3402442"/>
            <a:ext cx="4385743" cy="8108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96169F-0E7D-1776-B6D4-C8E4BC13CD6D}"/>
              </a:ext>
            </a:extLst>
          </p:cNvPr>
          <p:cNvSpPr/>
          <p:nvPr/>
        </p:nvSpPr>
        <p:spPr>
          <a:xfrm>
            <a:off x="609600" y="4386989"/>
            <a:ext cx="8686800" cy="18528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F93CBB5-9D22-E358-3F0F-E3472FF25FDC}"/>
              </a:ext>
            </a:extLst>
          </p:cNvPr>
          <p:cNvSpPr/>
          <p:nvPr/>
        </p:nvSpPr>
        <p:spPr>
          <a:xfrm>
            <a:off x="4301533" y="5013879"/>
            <a:ext cx="1302935" cy="59909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C7545DF-3AA5-938E-8AA8-67678ABEA9CD}"/>
              </a:ext>
            </a:extLst>
          </p:cNvPr>
          <p:cNvSpPr/>
          <p:nvPr/>
        </p:nvSpPr>
        <p:spPr>
          <a:xfrm>
            <a:off x="1127750" y="4705590"/>
            <a:ext cx="2862691" cy="1215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DD9FDC1-7EA7-9756-71F9-BBFDA1017CD9}"/>
              </a:ext>
            </a:extLst>
          </p:cNvPr>
          <p:cNvSpPr/>
          <p:nvPr/>
        </p:nvSpPr>
        <p:spPr>
          <a:xfrm>
            <a:off x="5915559" y="4700779"/>
            <a:ext cx="2862691" cy="1215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AF654-555E-367F-4CAE-740C0B9AFA6C}"/>
              </a:ext>
            </a:extLst>
          </p:cNvPr>
          <p:cNvSpPr txBox="1"/>
          <p:nvPr/>
        </p:nvSpPr>
        <p:spPr>
          <a:xfrm>
            <a:off x="281097" y="110263"/>
            <a:ext cx="851963" cy="5860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서론</a:t>
            </a:r>
            <a:endParaRPr kumimoji="1"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64FD4-0505-2E64-9F60-BF8D8DB1A0F2}"/>
              </a:ext>
            </a:extLst>
          </p:cNvPr>
          <p:cNvSpPr txBox="1"/>
          <p:nvPr/>
        </p:nvSpPr>
        <p:spPr>
          <a:xfrm>
            <a:off x="1182124" y="394627"/>
            <a:ext cx="1705215" cy="318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/>
              <a:t>1)</a:t>
            </a:r>
            <a:r>
              <a:rPr kumimoji="1" lang="ko-KR" altLang="en-US" sz="1100" dirty="0"/>
              <a:t> 팀 및 주제 소개</a:t>
            </a:r>
            <a:endParaRPr kumimoji="1"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99B8B-B50B-FB04-7F54-DF125AF9EC12}"/>
              </a:ext>
            </a:extLst>
          </p:cNvPr>
          <p:cNvSpPr txBox="1"/>
          <p:nvPr/>
        </p:nvSpPr>
        <p:spPr>
          <a:xfrm>
            <a:off x="1182124" y="141513"/>
            <a:ext cx="186487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프로젝트 개요</a:t>
            </a:r>
            <a:endParaRPr kumimoji="1" lang="en-US" altLang="ko-KR" sz="1400" b="1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A26D542-4ECD-2EF0-DA9C-50F3ABED390B}"/>
              </a:ext>
            </a:extLst>
          </p:cNvPr>
          <p:cNvCxnSpPr/>
          <p:nvPr/>
        </p:nvCxnSpPr>
        <p:spPr>
          <a:xfrm>
            <a:off x="1113181" y="295189"/>
            <a:ext cx="0" cy="24412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37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개요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프로젝트 목표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(2)</a:t>
            </a:r>
            <a:r>
              <a:rPr kumimoji="1" lang="ko-KR" altLang="en-US" sz="1400" dirty="0"/>
              <a:t> 문제해결 및 협업 능력</a:t>
            </a:r>
            <a:endParaRPr kumimoji="1" lang="en-US" altLang="ko-KR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B7FD40-F20B-CF00-CBE4-60017E6BB911}"/>
              </a:ext>
            </a:extLst>
          </p:cNvPr>
          <p:cNvGrpSpPr/>
          <p:nvPr/>
        </p:nvGrpSpPr>
        <p:grpSpPr>
          <a:xfrm>
            <a:off x="895540" y="2019419"/>
            <a:ext cx="3161526" cy="2819162"/>
            <a:chOff x="622197" y="1275747"/>
            <a:chExt cx="5106092" cy="4483749"/>
          </a:xfrm>
        </p:grpSpPr>
        <p:pic>
          <p:nvPicPr>
            <p:cNvPr id="5" name="Picture 4" descr="깃허브">
              <a:extLst>
                <a:ext uri="{FF2B5EF4-FFF2-40B4-BE49-F238E27FC236}">
                  <a16:creationId xmlns:a16="http://schemas.microsoft.com/office/drawing/2014/main" id="{2EFAA19A-8A67-6804-7F8D-1A564C0F3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r="15925"/>
            <a:stretch/>
          </p:blipFill>
          <p:spPr bwMode="auto">
            <a:xfrm>
              <a:off x="3583314" y="3893086"/>
              <a:ext cx="2144975" cy="18664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1BA258-9AEF-9AF4-C22C-2E9513BF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5" r="18071"/>
            <a:stretch/>
          </p:blipFill>
          <p:spPr>
            <a:xfrm>
              <a:off x="2011391" y="1275747"/>
              <a:ext cx="2144974" cy="1866415"/>
            </a:xfrm>
            <a:prstGeom prst="round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5A7BB3-40C0-757A-879D-0482DB417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5" r="18071"/>
            <a:stretch/>
          </p:blipFill>
          <p:spPr>
            <a:xfrm>
              <a:off x="622197" y="3893081"/>
              <a:ext cx="2144974" cy="1866415"/>
            </a:xfrm>
            <a:prstGeom prst="round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92885AA-E4DC-F66F-22C0-4A02864442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743" y="3340584"/>
              <a:ext cx="326263" cy="4215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BA26255-BA52-86B9-C806-C8D7CA56323D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4363530"/>
              <a:ext cx="55050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333EA12-D48B-CE29-DF81-F9E1B8AC8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4110" y="3299214"/>
              <a:ext cx="341746" cy="39491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962A92A-7E63-D9C1-F30E-31DC67656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3871772"/>
            <a:ext cx="3912055" cy="2147555"/>
          </a:xfrm>
          <a:prstGeom prst="rect">
            <a:avLst/>
          </a:prstGeom>
        </p:spPr>
      </p:pic>
      <p:pic>
        <p:nvPicPr>
          <p:cNvPr id="2050" name="Picture 2" descr="모든 요금제를 만드는 날까지] 4화: 노션(Notion)">
            <a:extLst>
              <a:ext uri="{FF2B5EF4-FFF2-40B4-BE49-F238E27FC236}">
                <a16:creationId xmlns:a16="http://schemas.microsoft.com/office/drawing/2014/main" id="{516646E5-7128-D17C-0B34-7B1B8997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77" y="1561017"/>
            <a:ext cx="382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1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스토리 보드 전체</a:t>
            </a:r>
            <a:endParaRPr kumimoji="1"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940E84-A7A2-68CE-1D40-7E6AD5721EB0}"/>
              </a:ext>
            </a:extLst>
          </p:cNvPr>
          <p:cNvGrpSpPr/>
          <p:nvPr/>
        </p:nvGrpSpPr>
        <p:grpSpPr>
          <a:xfrm>
            <a:off x="842168" y="1499759"/>
            <a:ext cx="8221663" cy="4105901"/>
            <a:chOff x="842168" y="1499759"/>
            <a:chExt cx="8221663" cy="410590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1DC00172-087A-323B-03CB-C9CFEAE04C37}"/>
                </a:ext>
              </a:extLst>
            </p:cNvPr>
            <p:cNvSpPr/>
            <p:nvPr/>
          </p:nvSpPr>
          <p:spPr>
            <a:xfrm>
              <a:off x="4267818" y="149975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HOME</a:t>
              </a:r>
              <a:endParaRPr kumimoji="1" lang="ko-Kore-KR" altLang="en-US" sz="160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A8D0FCD-28C7-89A2-8095-ECCE5DABEAC8}"/>
                </a:ext>
              </a:extLst>
            </p:cNvPr>
            <p:cNvSpPr/>
            <p:nvPr/>
          </p:nvSpPr>
          <p:spPr>
            <a:xfrm>
              <a:off x="6819526" y="2083361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bg1"/>
                    </a:solidFill>
                  </a:ln>
                </a:rPr>
                <a:t>로그인</a:t>
              </a:r>
              <a:endParaRPr kumimoji="1" lang="ko-Kore-KR" altLang="en-US" sz="1400" dirty="0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87D18CC9-BDFB-EA2F-2A9A-402AAF85B9FE}"/>
                </a:ext>
              </a:extLst>
            </p:cNvPr>
            <p:cNvCxnSpPr>
              <a:stCxn id="4" idx="2"/>
              <a:endCxn id="25" idx="0"/>
            </p:cNvCxnSpPr>
            <p:nvPr/>
          </p:nvCxnSpPr>
          <p:spPr>
            <a:xfrm>
              <a:off x="4942662" y="2021944"/>
              <a:ext cx="10338" cy="1963395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0BF21CA5-D6EB-B2EC-BB9D-2DDB177345D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939300" y="2344453"/>
              <a:ext cx="1880225" cy="1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7A8DEEE8-1E8A-4D52-EF37-8EB778AF4C1A}"/>
                </a:ext>
              </a:extLst>
            </p:cNvPr>
            <p:cNvSpPr/>
            <p:nvPr/>
          </p:nvSpPr>
          <p:spPr>
            <a:xfrm>
              <a:off x="842168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>
                    <a:solidFill>
                      <a:schemeClr val="bg1"/>
                    </a:solidFill>
                  </a:ln>
                </a:rPr>
                <a:t>Our brand</a:t>
              </a:r>
            </a:p>
            <a:p>
              <a:pPr algn="ctr"/>
              <a:r>
                <a:rPr kumimoji="1" lang="en-US" altLang="ko-Kore-KR" sz="105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050" dirty="0">
                  <a:ln>
                    <a:solidFill>
                      <a:schemeClr val="bg1"/>
                    </a:solidFill>
                  </a:ln>
                </a:rPr>
                <a:t>회사 소개</a:t>
              </a:r>
              <a:r>
                <a:rPr kumimoji="1" lang="en-US" altLang="ko-KR" sz="105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0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8FBDA2F9-0CEC-48F6-35D2-1BC9D6CF10FF}"/>
                </a:ext>
              </a:extLst>
            </p:cNvPr>
            <p:cNvSpPr/>
            <p:nvPr/>
          </p:nvSpPr>
          <p:spPr>
            <a:xfrm>
              <a:off x="2560162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>
                    <a:solidFill>
                      <a:schemeClr val="bg1"/>
                    </a:solidFill>
                  </a:ln>
                </a:rPr>
                <a:t>Masterpiece</a:t>
              </a:r>
            </a:p>
            <a:p>
              <a:pPr algn="ctr"/>
              <a:r>
                <a:rPr kumimoji="1" lang="en-US" altLang="ko-Kore-KR" sz="105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050" dirty="0">
                  <a:ln>
                    <a:solidFill>
                      <a:schemeClr val="bg1"/>
                    </a:solidFill>
                  </a:ln>
                </a:rPr>
                <a:t>제품</a:t>
              </a:r>
              <a:r>
                <a:rPr kumimoji="1" lang="en-US" altLang="ko-KR" sz="105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60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673D7E0-EAE8-BFDF-1A06-4CEF7BDD0708}"/>
                </a:ext>
              </a:extLst>
            </p:cNvPr>
            <p:cNvSpPr/>
            <p:nvPr/>
          </p:nvSpPr>
          <p:spPr>
            <a:xfrm>
              <a:off x="4278156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>
                    <a:solidFill>
                      <a:schemeClr val="bg1"/>
                    </a:solidFill>
                  </a:ln>
                </a:rPr>
                <a:t>Brand new</a:t>
              </a:r>
            </a:p>
            <a:p>
              <a:pPr algn="ctr"/>
              <a:r>
                <a:rPr kumimoji="1" lang="en-US" altLang="ko-Kore-KR" sz="105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050" dirty="0">
                  <a:ln>
                    <a:solidFill>
                      <a:schemeClr val="bg1"/>
                    </a:solidFill>
                  </a:ln>
                </a:rPr>
                <a:t>신상품</a:t>
              </a:r>
              <a:r>
                <a:rPr kumimoji="1" lang="en-US" altLang="ko-KR" sz="105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0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3F9C2F46-B84D-8E4D-AF67-7BD26BD9C009}"/>
                </a:ext>
              </a:extLst>
            </p:cNvPr>
            <p:cNvSpPr/>
            <p:nvPr/>
          </p:nvSpPr>
          <p:spPr>
            <a:xfrm>
              <a:off x="5996151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>
                    <a:solidFill>
                      <a:schemeClr val="bg1"/>
                    </a:solidFill>
                  </a:ln>
                </a:rPr>
                <a:t>Notice</a:t>
              </a:r>
            </a:p>
            <a:p>
              <a:pPr algn="ctr"/>
              <a:r>
                <a:rPr kumimoji="1" lang="en-US" altLang="ko-Kore-KR" sz="105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050" dirty="0">
                  <a:ln>
                    <a:solidFill>
                      <a:schemeClr val="bg1"/>
                    </a:solidFill>
                  </a:ln>
                </a:rPr>
                <a:t>서비스 안내</a:t>
              </a:r>
              <a:r>
                <a:rPr kumimoji="1" lang="en-US" altLang="ko-KR" sz="105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0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575B0877-ABAB-1123-CDA9-973BD28A466B}"/>
                </a:ext>
              </a:extLst>
            </p:cNvPr>
            <p:cNvSpPr/>
            <p:nvPr/>
          </p:nvSpPr>
          <p:spPr>
            <a:xfrm>
              <a:off x="7714144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>
                    <a:solidFill>
                      <a:schemeClr val="bg1"/>
                    </a:solidFill>
                  </a:ln>
                </a:rPr>
                <a:t>My list</a:t>
              </a:r>
            </a:p>
            <a:p>
              <a:pPr algn="ctr"/>
              <a:r>
                <a:rPr kumimoji="1" lang="en-US" altLang="ko-Kore-KR" sz="105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050" dirty="0">
                  <a:ln>
                    <a:solidFill>
                      <a:schemeClr val="bg1"/>
                    </a:solidFill>
                  </a:ln>
                </a:rPr>
                <a:t>장바구니</a:t>
              </a:r>
              <a:r>
                <a:rPr kumimoji="1" lang="en-US" altLang="ko-KR" sz="105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050" dirty="0">
                <a:ln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F23798-EB45-4220-C633-FFD8C3F6D93B}"/>
                </a:ext>
              </a:extLst>
            </p:cNvPr>
            <p:cNvGrpSpPr/>
            <p:nvPr/>
          </p:nvGrpSpPr>
          <p:grpSpPr>
            <a:xfrm>
              <a:off x="846675" y="4689144"/>
              <a:ext cx="1349687" cy="916516"/>
              <a:chOff x="995437" y="4174179"/>
              <a:chExt cx="1304610" cy="85258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21E364-3A4F-7EC7-5DA0-ACADEF704BB1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572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100" dirty="0"/>
                  <a:t>브랜드</a:t>
                </a:r>
                <a:r>
                  <a:rPr kumimoji="1" lang="ko-KR" altLang="en-US" sz="1100" dirty="0"/>
                  <a:t> 이미지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브랜드 </a:t>
                </a:r>
                <a:r>
                  <a:rPr kumimoji="1" lang="en-US" altLang="ko-KR" sz="1100" dirty="0"/>
                  <a:t>ID</a:t>
                </a:r>
                <a:r>
                  <a:rPr kumimoji="1" lang="ko-KR" altLang="en-US" sz="1100" dirty="0"/>
                  <a:t> </a:t>
                </a:r>
                <a:endParaRPr kumimoji="1" lang="en-US" altLang="ko-Kore-KR" sz="1600" dirty="0"/>
              </a:p>
            </p:txBody>
          </p:sp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3F62A3D8-662D-F48E-5470-C11FB94CA3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4921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0E0E711-6EF6-010C-7548-EDAFAFF5F033}"/>
                </a:ext>
              </a:extLst>
            </p:cNvPr>
            <p:cNvGrpSpPr/>
            <p:nvPr/>
          </p:nvGrpSpPr>
          <p:grpSpPr>
            <a:xfrm>
              <a:off x="2542775" y="4689144"/>
              <a:ext cx="1349687" cy="916516"/>
              <a:chOff x="995437" y="4174179"/>
              <a:chExt cx="1304610" cy="85258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0E5B2C-F38A-A171-88B3-812B06B59A0D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826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100" dirty="0"/>
                  <a:t>전체</a:t>
                </a:r>
                <a:r>
                  <a:rPr kumimoji="1" lang="ko-KR" altLang="en-US" sz="1100" dirty="0"/>
                  <a:t> </a:t>
                </a:r>
                <a:r>
                  <a:rPr kumimoji="1" lang="ko-Kore-KR" altLang="en-US" sz="1100" dirty="0"/>
                  <a:t>리스트</a:t>
                </a:r>
                <a:endParaRPr kumimoji="1" lang="en-US" altLang="ko-Kore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카테고리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상세페이지</a:t>
                </a:r>
                <a:endParaRPr kumimoji="1" lang="en-US" altLang="ko-Kore-KR" sz="1100" dirty="0"/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D04653D5-0B81-404C-253E-3AE36C7C7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083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42A2A9E-4D74-C684-D2B9-1F6A570BED32}"/>
                </a:ext>
              </a:extLst>
            </p:cNvPr>
            <p:cNvGrpSpPr/>
            <p:nvPr/>
          </p:nvGrpSpPr>
          <p:grpSpPr>
            <a:xfrm>
              <a:off x="4282304" y="4704495"/>
              <a:ext cx="1349687" cy="901165"/>
              <a:chOff x="943680" y="4174179"/>
              <a:chExt cx="1304610" cy="83830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B646F0-1A5B-DB96-83FA-CF35EBA53B1B}"/>
                  </a:ext>
                </a:extLst>
              </p:cNvPr>
              <p:cNvSpPr txBox="1"/>
              <p:nvPr/>
            </p:nvSpPr>
            <p:spPr>
              <a:xfrm>
                <a:off x="943680" y="4174179"/>
                <a:ext cx="1304610" cy="573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 리스트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100" dirty="0"/>
              </a:p>
            </p:txBody>
          </p: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41210E50-18D8-563A-B0E9-43E3F8A397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511" y="501248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24A824F-71BC-A142-ADA9-24F483C05F68}"/>
                </a:ext>
              </a:extLst>
            </p:cNvPr>
            <p:cNvGrpSpPr/>
            <p:nvPr/>
          </p:nvGrpSpPr>
          <p:grpSpPr>
            <a:xfrm>
              <a:off x="6026179" y="4689144"/>
              <a:ext cx="1349687" cy="916516"/>
              <a:chOff x="995437" y="4174179"/>
              <a:chExt cx="1304610" cy="85258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7436D4-7D20-E01E-B369-DE272E43A116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572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100" dirty="0"/>
                  <a:t>서비스</a:t>
                </a:r>
                <a:r>
                  <a:rPr kumimoji="1" lang="ko-KR" altLang="en-US" sz="1100" dirty="0"/>
                  <a:t> 구분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문의사항</a:t>
                </a:r>
                <a:endParaRPr kumimoji="1" lang="en-US" altLang="ko-Kore-KR" sz="1100" dirty="0"/>
              </a:p>
            </p:txBody>
          </p: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C302389F-FC41-CC37-DD5F-676261131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0250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CBC53C8-9FD2-1AF3-670F-51EFCF07C51B}"/>
                </a:ext>
              </a:extLst>
            </p:cNvPr>
            <p:cNvGrpSpPr/>
            <p:nvPr/>
          </p:nvGrpSpPr>
          <p:grpSpPr>
            <a:xfrm>
              <a:off x="7713775" y="4689144"/>
              <a:ext cx="1349687" cy="916516"/>
              <a:chOff x="995437" y="4174179"/>
              <a:chExt cx="1304610" cy="85258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687603-F9B3-744B-4636-0881AB542B4B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82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100" dirty="0"/>
                  <a:t>아이템</a:t>
                </a:r>
                <a:r>
                  <a:rPr kumimoji="1" lang="ko-KR" altLang="en-US" sz="1100" dirty="0"/>
                  <a:t> 리스트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결제페이지</a:t>
                </a:r>
                <a:endParaRPr kumimoji="1" lang="en-US" altLang="ko-KR" sz="1100" dirty="0"/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100" dirty="0"/>
              </a:p>
            </p:txBody>
          </p:sp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6E552DCE-6E79-4FF8-6017-12DD0F586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633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2856345-DE3A-5C37-F43C-BB2F0B48159F}"/>
                </a:ext>
              </a:extLst>
            </p:cNvPr>
            <p:cNvGrpSpPr/>
            <p:nvPr/>
          </p:nvGrpSpPr>
          <p:grpSpPr>
            <a:xfrm>
              <a:off x="6819526" y="2767004"/>
              <a:ext cx="1349687" cy="950990"/>
              <a:chOff x="926429" y="4016016"/>
              <a:chExt cx="1304610" cy="118817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63269F-A5D1-48F3-B4F8-205C6FEB507D}"/>
                  </a:ext>
                </a:extLst>
              </p:cNvPr>
              <p:cNvSpPr txBox="1"/>
              <p:nvPr/>
            </p:nvSpPr>
            <p:spPr>
              <a:xfrm>
                <a:off x="926429" y="4016016"/>
                <a:ext cx="1304610" cy="1109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로그인</a:t>
                </a:r>
                <a:endParaRPr kumimoji="1" lang="en-US" altLang="ko-Kore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100" dirty="0"/>
                  <a:t>회원가입</a:t>
                </a:r>
                <a:endParaRPr kumimoji="1" lang="en-US" altLang="ko-Kore-KR" sz="1100" dirty="0"/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 dirty="0"/>
                  <a:t>아이디 </a:t>
                </a:r>
                <a:r>
                  <a:rPr kumimoji="1" lang="ko-KR" altLang="en-US" sz="1100" dirty="0" err="1"/>
                  <a:t>정보찾기</a:t>
                </a:r>
                <a:endParaRPr kumimoji="1" lang="en-US" altLang="ko-Kore-KR" sz="1100" dirty="0"/>
              </a:p>
            </p:txBody>
          </p: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FF45B316-DE26-082B-0DAA-5FFE7D699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033" y="5204187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7607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38247D5E-80EA-3966-B738-0F0A319AECB5}"/>
                </a:ext>
              </a:extLst>
            </p:cNvPr>
            <p:cNvCxnSpPr>
              <a:cxnSpLocks/>
              <a:stCxn id="24" idx="1"/>
              <a:endCxn id="5" idx="3"/>
            </p:cNvCxnSpPr>
            <p:nvPr/>
          </p:nvCxnSpPr>
          <p:spPr>
            <a:xfrm flipH="1">
              <a:off x="2191855" y="4246432"/>
              <a:ext cx="3683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DC770827-A426-97AE-94F7-20C019645DF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3909850" y="4246432"/>
              <a:ext cx="3546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D4ED1D22-AD52-C6C6-E573-8C694ADEE228}"/>
                </a:ext>
              </a:extLst>
            </p:cNvPr>
            <p:cNvCxnSpPr>
              <a:cxnSpLocks/>
              <a:stCxn id="26" idx="1"/>
              <a:endCxn id="25" idx="3"/>
            </p:cNvCxnSpPr>
            <p:nvPr/>
          </p:nvCxnSpPr>
          <p:spPr>
            <a:xfrm flipH="1">
              <a:off x="5627844" y="4246432"/>
              <a:ext cx="3683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D4A6E9C2-8819-8285-482E-B71D6FD8C55A}"/>
                </a:ext>
              </a:extLst>
            </p:cNvPr>
            <p:cNvCxnSpPr>
              <a:cxnSpLocks/>
              <a:stCxn id="28" idx="1"/>
              <a:endCxn id="26" idx="3"/>
            </p:cNvCxnSpPr>
            <p:nvPr/>
          </p:nvCxnSpPr>
          <p:spPr>
            <a:xfrm flipH="1">
              <a:off x="7345838" y="4246432"/>
              <a:ext cx="368306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6DE4011B-CA09-3FE3-7608-A1D099044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633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45603B71-2D3A-E5CE-EEE0-1E52C83E4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8626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E891F71E-F7B7-3C64-0C90-854A9E816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21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8E65B3E3-662E-BE36-7B35-AB6927B94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614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F673380B-CFF9-F2BA-34F2-C0B1FCD0C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608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D941AAE1-4F9D-AA97-BAC0-0DEFD3CA0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943" y="2735657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61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500643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스토리 보드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(2)</a:t>
            </a:r>
            <a:r>
              <a:rPr kumimoji="1" lang="ko-KR" altLang="en-US" sz="1400" dirty="0"/>
              <a:t> 상세 보드</a:t>
            </a:r>
            <a:endParaRPr kumimoji="1" lang="en-US" altLang="ko-KR" sz="1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514E106-1D25-16C2-21B1-925C3E002FD2}"/>
              </a:ext>
            </a:extLst>
          </p:cNvPr>
          <p:cNvSpPr/>
          <p:nvPr/>
        </p:nvSpPr>
        <p:spPr>
          <a:xfrm>
            <a:off x="2188778" y="2927923"/>
            <a:ext cx="1190083" cy="1190083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HOME</a:t>
            </a:r>
            <a:endParaRPr kumimoji="1" lang="ko-Kore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9A8A54-DA23-6188-9E6A-B84015B673EF}"/>
              </a:ext>
            </a:extLst>
          </p:cNvPr>
          <p:cNvSpPr/>
          <p:nvPr/>
        </p:nvSpPr>
        <p:spPr>
          <a:xfrm>
            <a:off x="3912929" y="2278946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Our brand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6348D-431A-D92B-6C3D-BB73AE707E64}"/>
              </a:ext>
            </a:extLst>
          </p:cNvPr>
          <p:cNvSpPr/>
          <p:nvPr/>
        </p:nvSpPr>
        <p:spPr>
          <a:xfrm>
            <a:off x="2454161" y="1599315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Masterpiece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C9DF8F-7EA0-1EAF-6B98-E74A1A9FA934}"/>
              </a:ext>
            </a:extLst>
          </p:cNvPr>
          <p:cNvSpPr/>
          <p:nvPr/>
        </p:nvSpPr>
        <p:spPr>
          <a:xfrm>
            <a:off x="3769876" y="3157063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Notice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6732BE-FC47-0140-01FA-85EE68EDED47}"/>
              </a:ext>
            </a:extLst>
          </p:cNvPr>
          <p:cNvSpPr/>
          <p:nvPr/>
        </p:nvSpPr>
        <p:spPr>
          <a:xfrm>
            <a:off x="3302375" y="1803818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Brand new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3B3831-C571-ABEA-74AF-153BB0D1B9E3}"/>
              </a:ext>
            </a:extLst>
          </p:cNvPr>
          <p:cNvSpPr/>
          <p:nvPr/>
        </p:nvSpPr>
        <p:spPr>
          <a:xfrm>
            <a:off x="2721195" y="4319149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My list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FE84BD8-3E9E-B300-AACB-B5176EBA3C6F}"/>
              </a:ext>
            </a:extLst>
          </p:cNvPr>
          <p:cNvCxnSpPr>
            <a:cxnSpLocks/>
          </p:cNvCxnSpPr>
          <p:nvPr/>
        </p:nvCxnSpPr>
        <p:spPr>
          <a:xfrm>
            <a:off x="4955309" y="1231443"/>
            <a:ext cx="0" cy="5012339"/>
          </a:xfrm>
          <a:prstGeom prst="line">
            <a:avLst/>
          </a:prstGeom>
          <a:ln w="28575">
            <a:solidFill>
              <a:srgbClr val="3B383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2840F5A-8D6D-73F4-A2C6-CF47E36E71F8}"/>
              </a:ext>
            </a:extLst>
          </p:cNvPr>
          <p:cNvCxnSpPr>
            <a:cxnSpLocks/>
          </p:cNvCxnSpPr>
          <p:nvPr/>
        </p:nvCxnSpPr>
        <p:spPr>
          <a:xfrm>
            <a:off x="461818" y="3737613"/>
            <a:ext cx="8986982" cy="0"/>
          </a:xfrm>
          <a:prstGeom prst="line">
            <a:avLst/>
          </a:prstGeom>
          <a:ln w="28575">
            <a:solidFill>
              <a:srgbClr val="3B383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06D6167-02CC-186A-9013-381A392C5604}"/>
              </a:ext>
            </a:extLst>
          </p:cNvPr>
          <p:cNvSpPr/>
          <p:nvPr/>
        </p:nvSpPr>
        <p:spPr>
          <a:xfrm>
            <a:off x="3389551" y="3966753"/>
            <a:ext cx="983540" cy="983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로그인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0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4E8B000-62AE-05F4-DC27-2526C9814D39}"/>
              </a:ext>
            </a:extLst>
          </p:cNvPr>
          <p:cNvCxnSpPr>
            <a:cxnSpLocks/>
          </p:cNvCxnSpPr>
          <p:nvPr/>
        </p:nvCxnSpPr>
        <p:spPr>
          <a:xfrm>
            <a:off x="0" y="873853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BB161C7-DDBA-29F8-9674-84506DAC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t="30103" r="6107" b="33431"/>
          <a:stretch/>
        </p:blipFill>
        <p:spPr>
          <a:xfrm>
            <a:off x="224085" y="6356102"/>
            <a:ext cx="1872344" cy="433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6D9B4E-7239-0CC2-06A5-4156B71F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3" t="10694" r="29685" b="27180"/>
          <a:stretch/>
        </p:blipFill>
        <p:spPr>
          <a:xfrm>
            <a:off x="9031314" y="211735"/>
            <a:ext cx="493583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8AD3C-4036-4A94-9900-A7A980A4C87E}"/>
              </a:ext>
            </a:extLst>
          </p:cNvPr>
          <p:cNvSpPr txBox="1"/>
          <p:nvPr/>
        </p:nvSpPr>
        <p:spPr>
          <a:xfrm>
            <a:off x="381102" y="53637"/>
            <a:ext cx="2750287" cy="462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본론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웹페이지 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CC36-4358-4C69-9895-DEC566E4F78E}"/>
              </a:ext>
            </a:extLst>
          </p:cNvPr>
          <p:cNvSpPr txBox="1"/>
          <p:nvPr/>
        </p:nvSpPr>
        <p:spPr>
          <a:xfrm>
            <a:off x="609600" y="401480"/>
            <a:ext cx="2174220" cy="380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(1)</a:t>
            </a:r>
            <a:r>
              <a:rPr kumimoji="1" lang="ko-KR" altLang="en-US" sz="1400" dirty="0"/>
              <a:t> 웹페이지 소개 및 시연</a:t>
            </a:r>
            <a:endParaRPr kumimoji="1" lang="en-US" altLang="ko-KR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F5300B-9E9E-5426-F929-987820C485E6}"/>
              </a:ext>
            </a:extLst>
          </p:cNvPr>
          <p:cNvGrpSpPr/>
          <p:nvPr/>
        </p:nvGrpSpPr>
        <p:grpSpPr>
          <a:xfrm>
            <a:off x="609600" y="1139430"/>
            <a:ext cx="2362428" cy="1271252"/>
            <a:chOff x="609600" y="1139430"/>
            <a:chExt cx="3148432" cy="171664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1B6F4D-DC3B-65CC-9242-659338E68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7" r="-1"/>
            <a:stretch/>
          </p:blipFill>
          <p:spPr>
            <a:xfrm>
              <a:off x="609600" y="1139430"/>
              <a:ext cx="3148432" cy="17166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933CCD-5D80-21F7-E844-6FF0A8433B5D}"/>
                </a:ext>
              </a:extLst>
            </p:cNvPr>
            <p:cNvSpPr/>
            <p:nvPr/>
          </p:nvSpPr>
          <p:spPr>
            <a:xfrm>
              <a:off x="1045434" y="1997751"/>
              <a:ext cx="2281382" cy="8583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E81690-3898-BE42-999A-B87D8F803F26}"/>
              </a:ext>
            </a:extLst>
          </p:cNvPr>
          <p:cNvCxnSpPr>
            <a:cxnSpLocks/>
            <a:stCxn id="14" idx="1"/>
            <a:endCxn id="8" idx="3"/>
          </p:cNvCxnSpPr>
          <p:nvPr/>
        </p:nvCxnSpPr>
        <p:spPr>
          <a:xfrm flipH="1">
            <a:off x="2648464" y="1535226"/>
            <a:ext cx="776377" cy="557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9782F-9D96-3CEC-0A4B-A639FE740DF1}"/>
              </a:ext>
            </a:extLst>
          </p:cNvPr>
          <p:cNvSpPr/>
          <p:nvPr/>
        </p:nvSpPr>
        <p:spPr>
          <a:xfrm>
            <a:off x="3424841" y="1139430"/>
            <a:ext cx="6100056" cy="79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블라블라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487D6-751F-4659-9F7E-A4AAB81A6B9D}"/>
              </a:ext>
            </a:extLst>
          </p:cNvPr>
          <p:cNvSpPr/>
          <p:nvPr/>
        </p:nvSpPr>
        <p:spPr>
          <a:xfrm>
            <a:off x="3424841" y="2305534"/>
            <a:ext cx="2917681" cy="3523870"/>
          </a:xfrm>
          <a:prstGeom prst="rect">
            <a:avLst/>
          </a:prstGeom>
          <a:solidFill>
            <a:srgbClr val="47D3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html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4B7968-D93B-9FA5-DE7C-5CF148625D01}"/>
              </a:ext>
            </a:extLst>
          </p:cNvPr>
          <p:cNvSpPr/>
          <p:nvPr/>
        </p:nvSpPr>
        <p:spPr>
          <a:xfrm>
            <a:off x="6613505" y="2305534"/>
            <a:ext cx="2911392" cy="3523870"/>
          </a:xfrm>
          <a:prstGeom prst="rect">
            <a:avLst/>
          </a:prstGeom>
          <a:solidFill>
            <a:srgbClr val="47D3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css</a:t>
            </a:r>
            <a:endParaRPr kumimoji="1" lang="ko-Kore-KR" altLang="en-US" dirty="0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66FE625-AC4B-6630-31A9-08C28A13CAFC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4883682" y="1931021"/>
            <a:ext cx="1591187" cy="37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4187ED9-0816-BA75-8126-5C9DA8613B4A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>
            <a:off x="6474869" y="1931021"/>
            <a:ext cx="1594332" cy="37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 테마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727</TotalTime>
  <Words>961</Words>
  <Application>Microsoft Macintosh PowerPoint</Application>
  <PresentationFormat>A4 용지(210x297mm)</PresentationFormat>
  <Paragraphs>202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Office 테마 2013 - 2022</vt:lpstr>
      <vt:lpstr>웹페이지 제작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웹페이지 제작 발표</dc:title>
  <dc:creator>JOH JONGYUN</dc:creator>
  <cp:lastModifiedBy>JOH JONGYUN</cp:lastModifiedBy>
  <cp:revision>5</cp:revision>
  <dcterms:created xsi:type="dcterms:W3CDTF">2023-01-04T01:51:08Z</dcterms:created>
  <dcterms:modified xsi:type="dcterms:W3CDTF">2023-01-04T16:05:32Z</dcterms:modified>
</cp:coreProperties>
</file>